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7"/>
  </p:notesMasterIdLst>
  <p:sldIdLst>
    <p:sldId id="528" r:id="rId2"/>
    <p:sldId id="554" r:id="rId3"/>
    <p:sldId id="539" r:id="rId4"/>
    <p:sldId id="540" r:id="rId5"/>
    <p:sldId id="553" r:id="rId6"/>
    <p:sldId id="541" r:id="rId7"/>
    <p:sldId id="578" r:id="rId8"/>
    <p:sldId id="579" r:id="rId9"/>
    <p:sldId id="580" r:id="rId10"/>
    <p:sldId id="581" r:id="rId11"/>
    <p:sldId id="582" r:id="rId12"/>
    <p:sldId id="583" r:id="rId13"/>
    <p:sldId id="585" r:id="rId14"/>
    <p:sldId id="588" r:id="rId15"/>
    <p:sldId id="589" r:id="rId16"/>
    <p:sldId id="590" r:id="rId17"/>
    <p:sldId id="624" r:id="rId18"/>
    <p:sldId id="625" r:id="rId19"/>
    <p:sldId id="626" r:id="rId20"/>
    <p:sldId id="594" r:id="rId21"/>
    <p:sldId id="627" r:id="rId22"/>
    <p:sldId id="628" r:id="rId23"/>
    <p:sldId id="629" r:id="rId24"/>
    <p:sldId id="638" r:id="rId25"/>
    <p:sldId id="630" r:id="rId26"/>
    <p:sldId id="631" r:id="rId27"/>
    <p:sldId id="632" r:id="rId28"/>
    <p:sldId id="633" r:id="rId29"/>
    <p:sldId id="634" r:id="rId30"/>
    <p:sldId id="635" r:id="rId31"/>
    <p:sldId id="636" r:id="rId32"/>
    <p:sldId id="637" r:id="rId33"/>
    <p:sldId id="619" r:id="rId34"/>
    <p:sldId id="620" r:id="rId35"/>
    <p:sldId id="621" r:id="rId3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34" autoAdjust="0"/>
    <p:restoredTop sz="93950" autoAdjust="0"/>
  </p:normalViewPr>
  <p:slideViewPr>
    <p:cSldViewPr>
      <p:cViewPr varScale="1">
        <p:scale>
          <a:sx n="83" d="100"/>
          <a:sy n="83" d="100"/>
        </p:scale>
        <p:origin x="-676" y="-6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CC7D16E-A053-408E-88E0-454AC8033F81}" type="doc">
      <dgm:prSet loTypeId="urn:microsoft.com/office/officeart/2005/8/layout/radial1" loCatId="cycle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F70A192C-F758-4242-AE13-4247897C2AF4}">
      <dgm:prSet phldrT="[Text]" custT="1"/>
      <dgm:spPr/>
      <dgm:t>
        <a:bodyPr/>
        <a:lstStyle/>
        <a:p>
          <a:endParaRPr lang="en-US" sz="2600" dirty="0" smtClean="0"/>
        </a:p>
        <a:p>
          <a:r>
            <a:rPr lang="en-US" sz="2000" dirty="0" err="1" smtClean="0"/>
            <a:t>SIMPeL</a:t>
          </a:r>
          <a:endParaRPr lang="en-US" sz="2000" dirty="0"/>
        </a:p>
      </dgm:t>
    </dgm:pt>
    <dgm:pt modelId="{5D9B0535-7230-4B4F-B698-00E7266CE486}" type="parTrans" cxnId="{6CE6BE2A-1E25-4382-BA53-28410CD8B156}">
      <dgm:prSet/>
      <dgm:spPr/>
      <dgm:t>
        <a:bodyPr/>
        <a:lstStyle/>
        <a:p>
          <a:endParaRPr lang="en-US"/>
        </a:p>
      </dgm:t>
    </dgm:pt>
    <dgm:pt modelId="{56A7955D-6BB9-4EA2-B1DF-23AF981FB026}" type="sibTrans" cxnId="{6CE6BE2A-1E25-4382-BA53-28410CD8B156}">
      <dgm:prSet/>
      <dgm:spPr/>
      <dgm:t>
        <a:bodyPr/>
        <a:lstStyle/>
        <a:p>
          <a:endParaRPr lang="en-US"/>
        </a:p>
      </dgm:t>
    </dgm:pt>
    <dgm:pt modelId="{07918F07-B83D-4AB4-8C81-8003911FC0C4}">
      <dgm:prSet phldrT="[Text]"/>
      <dgm:spPr/>
      <dgm:t>
        <a:bodyPr/>
        <a:lstStyle/>
        <a:p>
          <a:r>
            <a:rPr lang="id-ID" b="1" dirty="0" smtClean="0"/>
            <a:t>Pilar 3</a:t>
          </a:r>
        </a:p>
        <a:p>
          <a:r>
            <a:rPr lang="en-US" dirty="0" err="1" smtClean="0"/>
            <a:t>Standarisasi</a:t>
          </a:r>
          <a:r>
            <a:rPr lang="en-US" dirty="0" smtClean="0"/>
            <a:t> </a:t>
          </a:r>
          <a:r>
            <a:rPr lang="en-US" dirty="0" err="1" smtClean="0"/>
            <a:t>Dokumen</a:t>
          </a:r>
          <a:endParaRPr lang="en-US" dirty="0"/>
        </a:p>
      </dgm:t>
    </dgm:pt>
    <dgm:pt modelId="{BB9AD99E-D0A1-4964-B9E9-2E37B73749F5}" type="parTrans" cxnId="{B932AA0E-EA48-40A4-AB81-905D7BF44273}">
      <dgm:prSet/>
      <dgm:spPr/>
      <dgm:t>
        <a:bodyPr/>
        <a:lstStyle/>
        <a:p>
          <a:endParaRPr lang="en-US"/>
        </a:p>
      </dgm:t>
    </dgm:pt>
    <dgm:pt modelId="{8BCFE244-6870-4E39-8E6E-D4EF435C59BF}" type="sibTrans" cxnId="{B932AA0E-EA48-40A4-AB81-905D7BF44273}">
      <dgm:prSet/>
      <dgm:spPr/>
      <dgm:t>
        <a:bodyPr/>
        <a:lstStyle/>
        <a:p>
          <a:endParaRPr lang="en-US"/>
        </a:p>
      </dgm:t>
    </dgm:pt>
    <dgm:pt modelId="{4AF2EC50-C602-492B-BFEE-30F8462388FE}">
      <dgm:prSet phldrT="[Text]" custT="1"/>
      <dgm:spPr/>
      <dgm:t>
        <a:bodyPr/>
        <a:lstStyle/>
        <a:p>
          <a:r>
            <a:rPr lang="id-ID" sz="1400" b="1" dirty="0" smtClean="0"/>
            <a:t>Pilar 4</a:t>
          </a:r>
        </a:p>
        <a:p>
          <a:r>
            <a:rPr lang="en-US" sz="1300" dirty="0" err="1" smtClean="0"/>
            <a:t>Manajemen</a:t>
          </a:r>
          <a:r>
            <a:rPr lang="en-US" sz="1300" dirty="0" smtClean="0"/>
            <a:t> </a:t>
          </a:r>
        </a:p>
        <a:p>
          <a:r>
            <a:rPr lang="en-US" sz="1300" dirty="0" smtClean="0"/>
            <a:t>Database </a:t>
          </a:r>
          <a:r>
            <a:rPr lang="en-US" sz="1300" dirty="0" err="1" smtClean="0"/>
            <a:t>Penyedia</a:t>
          </a:r>
          <a:endParaRPr lang="en-US" sz="1300" dirty="0"/>
        </a:p>
      </dgm:t>
    </dgm:pt>
    <dgm:pt modelId="{C292F5C2-88F7-4766-A7DA-280FBB8D04D6}" type="parTrans" cxnId="{4362AD5A-B02F-4038-A77E-08776A45E454}">
      <dgm:prSet/>
      <dgm:spPr/>
      <dgm:t>
        <a:bodyPr/>
        <a:lstStyle/>
        <a:p>
          <a:endParaRPr lang="en-US"/>
        </a:p>
      </dgm:t>
    </dgm:pt>
    <dgm:pt modelId="{1B888658-5147-4A40-8FE8-9ECA3401140B}" type="sibTrans" cxnId="{4362AD5A-B02F-4038-A77E-08776A45E454}">
      <dgm:prSet/>
      <dgm:spPr/>
      <dgm:t>
        <a:bodyPr/>
        <a:lstStyle/>
        <a:p>
          <a:endParaRPr lang="en-US"/>
        </a:p>
      </dgm:t>
    </dgm:pt>
    <dgm:pt modelId="{F8407472-E5A5-4505-9A88-3256AAFE1985}">
      <dgm:prSet phldrT="[Text]" custT="1"/>
      <dgm:spPr/>
      <dgm:t>
        <a:bodyPr/>
        <a:lstStyle/>
        <a:p>
          <a:r>
            <a:rPr lang="id-ID" sz="1400" b="1" dirty="0" smtClean="0"/>
            <a:t>Pilar 5</a:t>
          </a:r>
        </a:p>
        <a:p>
          <a:r>
            <a:rPr lang="en-US" sz="1300" dirty="0" err="1" smtClean="0"/>
            <a:t>Manajemen</a:t>
          </a:r>
          <a:r>
            <a:rPr lang="en-US" sz="1300" dirty="0" smtClean="0"/>
            <a:t> Database </a:t>
          </a:r>
          <a:r>
            <a:rPr lang="en-US" sz="1300" dirty="0" err="1" smtClean="0"/>
            <a:t>Harga</a:t>
          </a:r>
          <a:endParaRPr lang="en-US" sz="1300" dirty="0"/>
        </a:p>
      </dgm:t>
    </dgm:pt>
    <dgm:pt modelId="{BF96AA79-4ECE-4050-BF64-BCD19BE4DF2F}" type="parTrans" cxnId="{EE913EE5-0157-439B-B762-0CAE1CA2AA3D}">
      <dgm:prSet/>
      <dgm:spPr/>
      <dgm:t>
        <a:bodyPr/>
        <a:lstStyle/>
        <a:p>
          <a:endParaRPr lang="en-US"/>
        </a:p>
      </dgm:t>
    </dgm:pt>
    <dgm:pt modelId="{7C9DFDE7-6515-42CA-9F4B-1422D0C76BFC}" type="sibTrans" cxnId="{EE913EE5-0157-439B-B762-0CAE1CA2AA3D}">
      <dgm:prSet/>
      <dgm:spPr/>
      <dgm:t>
        <a:bodyPr/>
        <a:lstStyle/>
        <a:p>
          <a:endParaRPr lang="en-US"/>
        </a:p>
      </dgm:t>
    </dgm:pt>
    <dgm:pt modelId="{5A893674-F8B8-49D8-BD44-DCA1FACDE37E}">
      <dgm:prSet phldrT="[Text]" custT="1"/>
      <dgm:spPr/>
      <dgm:t>
        <a:bodyPr/>
        <a:lstStyle/>
        <a:p>
          <a:r>
            <a:rPr lang="id-ID" sz="1400" b="1" dirty="0" smtClean="0"/>
            <a:t>Pilar 6</a:t>
          </a:r>
        </a:p>
        <a:p>
          <a:r>
            <a:rPr lang="en-US" sz="1300" dirty="0" err="1" smtClean="0"/>
            <a:t>Pengawasan</a:t>
          </a:r>
          <a:r>
            <a:rPr lang="en-US" sz="1300" dirty="0" smtClean="0"/>
            <a:t>/</a:t>
          </a:r>
        </a:p>
        <a:p>
          <a:r>
            <a:rPr lang="en-US" sz="1300" dirty="0" smtClean="0"/>
            <a:t>Audit</a:t>
          </a:r>
          <a:endParaRPr lang="en-US" sz="1300" dirty="0"/>
        </a:p>
      </dgm:t>
    </dgm:pt>
    <dgm:pt modelId="{28B15F95-49ED-4125-A82E-B06F3CBE05CB}" type="parTrans" cxnId="{C9DA50D9-CEFD-4ABD-9596-1A780B09378C}">
      <dgm:prSet/>
      <dgm:spPr/>
      <dgm:t>
        <a:bodyPr/>
        <a:lstStyle/>
        <a:p>
          <a:endParaRPr lang="en-US"/>
        </a:p>
      </dgm:t>
    </dgm:pt>
    <dgm:pt modelId="{E35D0E13-B61A-4DDD-9C15-8718DFB1B088}" type="sibTrans" cxnId="{C9DA50D9-CEFD-4ABD-9596-1A780B09378C}">
      <dgm:prSet/>
      <dgm:spPr/>
      <dgm:t>
        <a:bodyPr/>
        <a:lstStyle/>
        <a:p>
          <a:endParaRPr lang="en-US"/>
        </a:p>
      </dgm:t>
    </dgm:pt>
    <dgm:pt modelId="{C276076E-7F7D-4FD0-8347-88209DDD458C}">
      <dgm:prSet phldrT="[Text]"/>
      <dgm:spPr/>
      <dgm:t>
        <a:bodyPr/>
        <a:lstStyle/>
        <a:p>
          <a:r>
            <a:rPr lang="id-ID" b="1" dirty="0" smtClean="0"/>
            <a:t>Pilar 2</a:t>
          </a:r>
        </a:p>
        <a:p>
          <a:r>
            <a:rPr lang="en-US" dirty="0" err="1" smtClean="0"/>
            <a:t>Standarisasi</a:t>
          </a:r>
          <a:r>
            <a:rPr lang="en-US" dirty="0" smtClean="0"/>
            <a:t> Proses</a:t>
          </a:r>
          <a:endParaRPr lang="en-US" dirty="0"/>
        </a:p>
      </dgm:t>
    </dgm:pt>
    <dgm:pt modelId="{A472ADA6-5B88-4575-A32E-40001B2C85F2}" type="parTrans" cxnId="{F4F9DF24-3625-4733-8E62-E4C2F2478DE1}">
      <dgm:prSet/>
      <dgm:spPr/>
      <dgm:t>
        <a:bodyPr/>
        <a:lstStyle/>
        <a:p>
          <a:endParaRPr lang="en-US"/>
        </a:p>
      </dgm:t>
    </dgm:pt>
    <dgm:pt modelId="{2747FE10-5DED-4442-86FE-3680800A166C}" type="sibTrans" cxnId="{F4F9DF24-3625-4733-8E62-E4C2F2478DE1}">
      <dgm:prSet/>
      <dgm:spPr/>
      <dgm:t>
        <a:bodyPr/>
        <a:lstStyle/>
        <a:p>
          <a:endParaRPr lang="en-US"/>
        </a:p>
      </dgm:t>
    </dgm:pt>
    <dgm:pt modelId="{02AC37EF-5B8B-44ED-84B4-B8325BC4343A}">
      <dgm:prSet phldrT="[Text]" custT="1"/>
      <dgm:spPr/>
      <dgm:t>
        <a:bodyPr/>
        <a:lstStyle/>
        <a:p>
          <a:r>
            <a:rPr lang="id-ID" sz="1400" b="1" dirty="0" smtClean="0"/>
            <a:t>Pilar 7</a:t>
          </a:r>
        </a:p>
        <a:p>
          <a:r>
            <a:rPr lang="en-US" sz="1500" dirty="0" smtClean="0"/>
            <a:t>Reporting</a:t>
          </a:r>
          <a:endParaRPr lang="en-US" sz="1500" dirty="0"/>
        </a:p>
      </dgm:t>
    </dgm:pt>
    <dgm:pt modelId="{27A34D32-BB38-42A4-9D01-C5EFF99C4468}" type="parTrans" cxnId="{ADB48789-7799-415E-BA08-3919339A2A58}">
      <dgm:prSet/>
      <dgm:spPr/>
      <dgm:t>
        <a:bodyPr/>
        <a:lstStyle/>
        <a:p>
          <a:endParaRPr lang="en-US"/>
        </a:p>
      </dgm:t>
    </dgm:pt>
    <dgm:pt modelId="{54987BDF-BA8F-47B2-A88A-47979ECACF1F}" type="sibTrans" cxnId="{ADB48789-7799-415E-BA08-3919339A2A58}">
      <dgm:prSet/>
      <dgm:spPr/>
      <dgm:t>
        <a:bodyPr/>
        <a:lstStyle/>
        <a:p>
          <a:endParaRPr lang="en-US"/>
        </a:p>
      </dgm:t>
    </dgm:pt>
    <dgm:pt modelId="{6DABE43D-F4F4-470F-8602-337E4352BADE}">
      <dgm:prSet phldrT="[Text]" custT="1"/>
      <dgm:spPr/>
      <dgm:t>
        <a:bodyPr/>
        <a:lstStyle/>
        <a:p>
          <a:r>
            <a:rPr lang="id-ID" sz="1400" b="1" dirty="0" smtClean="0"/>
            <a:t>Pilar 1</a:t>
          </a:r>
        </a:p>
        <a:p>
          <a:r>
            <a:rPr lang="en-US" sz="1400" dirty="0" err="1" smtClean="0"/>
            <a:t>Transparansi</a:t>
          </a:r>
          <a:endParaRPr lang="en-US" sz="1400" dirty="0" smtClean="0"/>
        </a:p>
      </dgm:t>
    </dgm:pt>
    <dgm:pt modelId="{DDDEF3BA-72C9-4B6C-8287-7E94A0A73C99}" type="sibTrans" cxnId="{ED5DFDD6-21AF-47A0-BE5D-69410C76B3CB}">
      <dgm:prSet/>
      <dgm:spPr/>
      <dgm:t>
        <a:bodyPr/>
        <a:lstStyle/>
        <a:p>
          <a:endParaRPr lang="en-US"/>
        </a:p>
      </dgm:t>
    </dgm:pt>
    <dgm:pt modelId="{634A1150-B651-4518-B7D7-4EDA6AA002B8}" type="parTrans" cxnId="{ED5DFDD6-21AF-47A0-BE5D-69410C76B3CB}">
      <dgm:prSet/>
      <dgm:spPr/>
      <dgm:t>
        <a:bodyPr/>
        <a:lstStyle/>
        <a:p>
          <a:endParaRPr lang="en-US"/>
        </a:p>
      </dgm:t>
    </dgm:pt>
    <dgm:pt modelId="{C1698855-CE4D-4118-8FE7-882608D45571}" type="pres">
      <dgm:prSet presAssocID="{0CC7D16E-A053-408E-88E0-454AC8033F81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1D654665-965F-485A-AF08-1593A015B591}" type="pres">
      <dgm:prSet presAssocID="{F70A192C-F758-4242-AE13-4247897C2AF4}" presName="centerShape" presStyleLbl="node0" presStyleIdx="0" presStyleCnt="1"/>
      <dgm:spPr/>
      <dgm:t>
        <a:bodyPr/>
        <a:lstStyle/>
        <a:p>
          <a:endParaRPr lang="en-US"/>
        </a:p>
      </dgm:t>
    </dgm:pt>
    <dgm:pt modelId="{D35D1EE8-E8FF-4AEA-9DE4-16F30368C973}" type="pres">
      <dgm:prSet presAssocID="{634A1150-B651-4518-B7D7-4EDA6AA002B8}" presName="Name9" presStyleLbl="parChTrans1D2" presStyleIdx="0" presStyleCnt="7"/>
      <dgm:spPr/>
      <dgm:t>
        <a:bodyPr/>
        <a:lstStyle/>
        <a:p>
          <a:endParaRPr lang="en-US"/>
        </a:p>
      </dgm:t>
    </dgm:pt>
    <dgm:pt modelId="{71ED1642-ED38-4C12-94E8-D77DB8E781B4}" type="pres">
      <dgm:prSet presAssocID="{634A1150-B651-4518-B7D7-4EDA6AA002B8}" presName="connTx" presStyleLbl="parChTrans1D2" presStyleIdx="0" presStyleCnt="7"/>
      <dgm:spPr/>
      <dgm:t>
        <a:bodyPr/>
        <a:lstStyle/>
        <a:p>
          <a:endParaRPr lang="en-US"/>
        </a:p>
      </dgm:t>
    </dgm:pt>
    <dgm:pt modelId="{B67D7C52-4B54-4FB0-87D4-A6AFCE3B7BAA}" type="pres">
      <dgm:prSet presAssocID="{6DABE43D-F4F4-470F-8602-337E4352BADE}" presName="node" presStyleLbl="node1" presStyleIdx="0" presStyleCnt="7" custRadScaleRad="100094" custRadScaleInc="-967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A728B4B-ECCE-484D-A847-4E826CEA6AAA}" type="pres">
      <dgm:prSet presAssocID="{A472ADA6-5B88-4575-A32E-40001B2C85F2}" presName="Name9" presStyleLbl="parChTrans1D2" presStyleIdx="1" presStyleCnt="7"/>
      <dgm:spPr/>
      <dgm:t>
        <a:bodyPr/>
        <a:lstStyle/>
        <a:p>
          <a:endParaRPr lang="en-US"/>
        </a:p>
      </dgm:t>
    </dgm:pt>
    <dgm:pt modelId="{903DCAE0-5420-4637-980F-B9771F972C56}" type="pres">
      <dgm:prSet presAssocID="{A472ADA6-5B88-4575-A32E-40001B2C85F2}" presName="connTx" presStyleLbl="parChTrans1D2" presStyleIdx="1" presStyleCnt="7"/>
      <dgm:spPr/>
      <dgm:t>
        <a:bodyPr/>
        <a:lstStyle/>
        <a:p>
          <a:endParaRPr lang="en-US"/>
        </a:p>
      </dgm:t>
    </dgm:pt>
    <dgm:pt modelId="{FCB3F8A3-E732-4B3E-B066-08338B0E07C0}" type="pres">
      <dgm:prSet presAssocID="{C276076E-7F7D-4FD0-8347-88209DDD458C}" presName="node" presStyleLbl="node1" presStyleIdx="1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B093D75-8CA0-4991-8204-DEC80DFDACCD}" type="pres">
      <dgm:prSet presAssocID="{BB9AD99E-D0A1-4964-B9E9-2E37B73749F5}" presName="Name9" presStyleLbl="parChTrans1D2" presStyleIdx="2" presStyleCnt="7"/>
      <dgm:spPr/>
      <dgm:t>
        <a:bodyPr/>
        <a:lstStyle/>
        <a:p>
          <a:endParaRPr lang="en-US"/>
        </a:p>
      </dgm:t>
    </dgm:pt>
    <dgm:pt modelId="{FC20E92C-9DE2-4842-B141-AADC9ED42AAA}" type="pres">
      <dgm:prSet presAssocID="{BB9AD99E-D0A1-4964-B9E9-2E37B73749F5}" presName="connTx" presStyleLbl="parChTrans1D2" presStyleIdx="2" presStyleCnt="7"/>
      <dgm:spPr/>
      <dgm:t>
        <a:bodyPr/>
        <a:lstStyle/>
        <a:p>
          <a:endParaRPr lang="en-US"/>
        </a:p>
      </dgm:t>
    </dgm:pt>
    <dgm:pt modelId="{2E0F5591-F79B-4B2E-A9A8-01EFAD1DBF8D}" type="pres">
      <dgm:prSet presAssocID="{07918F07-B83D-4AB4-8C81-8003911FC0C4}" presName="node" presStyleLbl="node1" presStyleIdx="2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BB6B3E3-054B-45A4-9DE2-E037B1F2E4BA}" type="pres">
      <dgm:prSet presAssocID="{C292F5C2-88F7-4766-A7DA-280FBB8D04D6}" presName="Name9" presStyleLbl="parChTrans1D2" presStyleIdx="3" presStyleCnt="7"/>
      <dgm:spPr/>
      <dgm:t>
        <a:bodyPr/>
        <a:lstStyle/>
        <a:p>
          <a:endParaRPr lang="en-US"/>
        </a:p>
      </dgm:t>
    </dgm:pt>
    <dgm:pt modelId="{B688A197-CDA7-42AB-A96B-954934CA967F}" type="pres">
      <dgm:prSet presAssocID="{C292F5C2-88F7-4766-A7DA-280FBB8D04D6}" presName="connTx" presStyleLbl="parChTrans1D2" presStyleIdx="3" presStyleCnt="7"/>
      <dgm:spPr/>
      <dgm:t>
        <a:bodyPr/>
        <a:lstStyle/>
        <a:p>
          <a:endParaRPr lang="en-US"/>
        </a:p>
      </dgm:t>
    </dgm:pt>
    <dgm:pt modelId="{51230D25-63E5-4813-BC7B-33EB8C3ADE82}" type="pres">
      <dgm:prSet presAssocID="{4AF2EC50-C602-492B-BFEE-30F8462388FE}" presName="node" presStyleLbl="node1" presStyleIdx="3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4FC4175-DD51-4EAE-88EE-55FDD2607818}" type="pres">
      <dgm:prSet presAssocID="{BF96AA79-4ECE-4050-BF64-BCD19BE4DF2F}" presName="Name9" presStyleLbl="parChTrans1D2" presStyleIdx="4" presStyleCnt="7"/>
      <dgm:spPr/>
      <dgm:t>
        <a:bodyPr/>
        <a:lstStyle/>
        <a:p>
          <a:endParaRPr lang="en-US"/>
        </a:p>
      </dgm:t>
    </dgm:pt>
    <dgm:pt modelId="{650084CF-85FB-4768-AC27-58A0A2D91694}" type="pres">
      <dgm:prSet presAssocID="{BF96AA79-4ECE-4050-BF64-BCD19BE4DF2F}" presName="connTx" presStyleLbl="parChTrans1D2" presStyleIdx="4" presStyleCnt="7"/>
      <dgm:spPr/>
      <dgm:t>
        <a:bodyPr/>
        <a:lstStyle/>
        <a:p>
          <a:endParaRPr lang="en-US"/>
        </a:p>
      </dgm:t>
    </dgm:pt>
    <dgm:pt modelId="{A56FDF8C-FA36-4929-922C-E95BB2788534}" type="pres">
      <dgm:prSet presAssocID="{F8407472-E5A5-4505-9A88-3256AAFE1985}" presName="node" presStyleLbl="node1" presStyleIdx="4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F41DE24-88B1-48B2-AC81-DF47F6A1D78E}" type="pres">
      <dgm:prSet presAssocID="{28B15F95-49ED-4125-A82E-B06F3CBE05CB}" presName="Name9" presStyleLbl="parChTrans1D2" presStyleIdx="5" presStyleCnt="7"/>
      <dgm:spPr/>
      <dgm:t>
        <a:bodyPr/>
        <a:lstStyle/>
        <a:p>
          <a:endParaRPr lang="en-US"/>
        </a:p>
      </dgm:t>
    </dgm:pt>
    <dgm:pt modelId="{FDE8E864-6FD6-467F-9980-F90E490D1446}" type="pres">
      <dgm:prSet presAssocID="{28B15F95-49ED-4125-A82E-B06F3CBE05CB}" presName="connTx" presStyleLbl="parChTrans1D2" presStyleIdx="5" presStyleCnt="7"/>
      <dgm:spPr/>
      <dgm:t>
        <a:bodyPr/>
        <a:lstStyle/>
        <a:p>
          <a:endParaRPr lang="en-US"/>
        </a:p>
      </dgm:t>
    </dgm:pt>
    <dgm:pt modelId="{677F2BAB-D806-4C67-B432-B034668EA077}" type="pres">
      <dgm:prSet presAssocID="{5A893674-F8B8-49D8-BD44-DCA1FACDE37E}" presName="node" presStyleLbl="node1" presStyleIdx="5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AEE34AA-DD20-43A9-BE48-97CD0E38E0CE}" type="pres">
      <dgm:prSet presAssocID="{27A34D32-BB38-42A4-9D01-C5EFF99C4468}" presName="Name9" presStyleLbl="parChTrans1D2" presStyleIdx="6" presStyleCnt="7"/>
      <dgm:spPr/>
      <dgm:t>
        <a:bodyPr/>
        <a:lstStyle/>
        <a:p>
          <a:endParaRPr lang="en-US"/>
        </a:p>
      </dgm:t>
    </dgm:pt>
    <dgm:pt modelId="{9EFDC358-17E4-46CF-8E02-7E29B6DD3BA1}" type="pres">
      <dgm:prSet presAssocID="{27A34D32-BB38-42A4-9D01-C5EFF99C4468}" presName="connTx" presStyleLbl="parChTrans1D2" presStyleIdx="6" presStyleCnt="7"/>
      <dgm:spPr/>
      <dgm:t>
        <a:bodyPr/>
        <a:lstStyle/>
        <a:p>
          <a:endParaRPr lang="en-US"/>
        </a:p>
      </dgm:t>
    </dgm:pt>
    <dgm:pt modelId="{CE9C3A12-D5F1-4FB9-BD55-23A5CAECD102}" type="pres">
      <dgm:prSet presAssocID="{02AC37EF-5B8B-44ED-84B4-B8325BC4343A}" presName="node" presStyleLbl="node1" presStyleIdx="6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B87439EA-64DB-4471-92E4-1C3F3F7EA44D}" type="presOf" srcId="{A472ADA6-5B88-4575-A32E-40001B2C85F2}" destId="{903DCAE0-5420-4637-980F-B9771F972C56}" srcOrd="1" destOrd="0" presId="urn:microsoft.com/office/officeart/2005/8/layout/radial1"/>
    <dgm:cxn modelId="{5E9F5DA5-8957-4982-8A43-518A816DC830}" type="presOf" srcId="{F8407472-E5A5-4505-9A88-3256AAFE1985}" destId="{A56FDF8C-FA36-4929-922C-E95BB2788534}" srcOrd="0" destOrd="0" presId="urn:microsoft.com/office/officeart/2005/8/layout/radial1"/>
    <dgm:cxn modelId="{7F7E87A5-5D2D-4E35-81B9-6BE27076765F}" type="presOf" srcId="{C292F5C2-88F7-4766-A7DA-280FBB8D04D6}" destId="{B688A197-CDA7-42AB-A96B-954934CA967F}" srcOrd="1" destOrd="0" presId="urn:microsoft.com/office/officeart/2005/8/layout/radial1"/>
    <dgm:cxn modelId="{0B170A0B-EE6C-44BE-AF0D-36D6CA8C1B5D}" type="presOf" srcId="{BB9AD99E-D0A1-4964-B9E9-2E37B73749F5}" destId="{AB093D75-8CA0-4991-8204-DEC80DFDACCD}" srcOrd="0" destOrd="0" presId="urn:microsoft.com/office/officeart/2005/8/layout/radial1"/>
    <dgm:cxn modelId="{FF6C121F-76B7-49C7-A903-D6D959D05B91}" type="presOf" srcId="{27A34D32-BB38-42A4-9D01-C5EFF99C4468}" destId="{9EFDC358-17E4-46CF-8E02-7E29B6DD3BA1}" srcOrd="1" destOrd="0" presId="urn:microsoft.com/office/officeart/2005/8/layout/radial1"/>
    <dgm:cxn modelId="{58666A3D-D83D-42B3-9C59-597A3D98C834}" type="presOf" srcId="{634A1150-B651-4518-B7D7-4EDA6AA002B8}" destId="{D35D1EE8-E8FF-4AEA-9DE4-16F30368C973}" srcOrd="0" destOrd="0" presId="urn:microsoft.com/office/officeart/2005/8/layout/radial1"/>
    <dgm:cxn modelId="{6044D735-05FD-4599-BB3C-82CF4427229D}" type="presOf" srcId="{28B15F95-49ED-4125-A82E-B06F3CBE05CB}" destId="{AF41DE24-88B1-48B2-AC81-DF47F6A1D78E}" srcOrd="0" destOrd="0" presId="urn:microsoft.com/office/officeart/2005/8/layout/radial1"/>
    <dgm:cxn modelId="{07FB459A-FCD7-48B7-8201-BF610599C07E}" type="presOf" srcId="{BF96AA79-4ECE-4050-BF64-BCD19BE4DF2F}" destId="{650084CF-85FB-4768-AC27-58A0A2D91694}" srcOrd="1" destOrd="0" presId="urn:microsoft.com/office/officeart/2005/8/layout/radial1"/>
    <dgm:cxn modelId="{84676D96-BA8E-4D8D-8DCD-79815DB82E06}" type="presOf" srcId="{C292F5C2-88F7-4766-A7DA-280FBB8D04D6}" destId="{1BB6B3E3-054B-45A4-9DE2-E037B1F2E4BA}" srcOrd="0" destOrd="0" presId="urn:microsoft.com/office/officeart/2005/8/layout/radial1"/>
    <dgm:cxn modelId="{EE913EE5-0157-439B-B762-0CAE1CA2AA3D}" srcId="{F70A192C-F758-4242-AE13-4247897C2AF4}" destId="{F8407472-E5A5-4505-9A88-3256AAFE1985}" srcOrd="4" destOrd="0" parTransId="{BF96AA79-4ECE-4050-BF64-BCD19BE4DF2F}" sibTransId="{7C9DFDE7-6515-42CA-9F4B-1422D0C76BFC}"/>
    <dgm:cxn modelId="{2B9D70C2-F244-40BD-A982-4B47ADF3E5C9}" type="presOf" srcId="{02AC37EF-5B8B-44ED-84B4-B8325BC4343A}" destId="{CE9C3A12-D5F1-4FB9-BD55-23A5CAECD102}" srcOrd="0" destOrd="0" presId="urn:microsoft.com/office/officeart/2005/8/layout/radial1"/>
    <dgm:cxn modelId="{957E8AC5-042F-4A44-A7B3-ECA2DC65A2F6}" type="presOf" srcId="{0CC7D16E-A053-408E-88E0-454AC8033F81}" destId="{C1698855-CE4D-4118-8FE7-882608D45571}" srcOrd="0" destOrd="0" presId="urn:microsoft.com/office/officeart/2005/8/layout/radial1"/>
    <dgm:cxn modelId="{B932AA0E-EA48-40A4-AB81-905D7BF44273}" srcId="{F70A192C-F758-4242-AE13-4247897C2AF4}" destId="{07918F07-B83D-4AB4-8C81-8003911FC0C4}" srcOrd="2" destOrd="0" parTransId="{BB9AD99E-D0A1-4964-B9E9-2E37B73749F5}" sibTransId="{8BCFE244-6870-4E39-8E6E-D4EF435C59BF}"/>
    <dgm:cxn modelId="{F4F9DF24-3625-4733-8E62-E4C2F2478DE1}" srcId="{F70A192C-F758-4242-AE13-4247897C2AF4}" destId="{C276076E-7F7D-4FD0-8347-88209DDD458C}" srcOrd="1" destOrd="0" parTransId="{A472ADA6-5B88-4575-A32E-40001B2C85F2}" sibTransId="{2747FE10-5DED-4442-86FE-3680800A166C}"/>
    <dgm:cxn modelId="{F7CA0D5C-7C0C-44EF-99DA-9F8562764B1E}" type="presOf" srcId="{6DABE43D-F4F4-470F-8602-337E4352BADE}" destId="{B67D7C52-4B54-4FB0-87D4-A6AFCE3B7BAA}" srcOrd="0" destOrd="0" presId="urn:microsoft.com/office/officeart/2005/8/layout/radial1"/>
    <dgm:cxn modelId="{6EC46E7A-D0F5-456E-AD24-A3C32E87D08F}" type="presOf" srcId="{27A34D32-BB38-42A4-9D01-C5EFF99C4468}" destId="{DAEE34AA-DD20-43A9-BE48-97CD0E38E0CE}" srcOrd="0" destOrd="0" presId="urn:microsoft.com/office/officeart/2005/8/layout/radial1"/>
    <dgm:cxn modelId="{B065EC25-AA23-40B4-B4E4-9C7B8F2D6E52}" type="presOf" srcId="{C276076E-7F7D-4FD0-8347-88209DDD458C}" destId="{FCB3F8A3-E732-4B3E-B066-08338B0E07C0}" srcOrd="0" destOrd="0" presId="urn:microsoft.com/office/officeart/2005/8/layout/radial1"/>
    <dgm:cxn modelId="{89329DF5-C7AC-4882-8791-B5EA835EDE86}" type="presOf" srcId="{A472ADA6-5B88-4575-A32E-40001B2C85F2}" destId="{3A728B4B-ECCE-484D-A847-4E826CEA6AAA}" srcOrd="0" destOrd="0" presId="urn:microsoft.com/office/officeart/2005/8/layout/radial1"/>
    <dgm:cxn modelId="{BD0A4353-8CD7-41A7-BE5D-EBC1B727ADDF}" type="presOf" srcId="{F70A192C-F758-4242-AE13-4247897C2AF4}" destId="{1D654665-965F-485A-AF08-1593A015B591}" srcOrd="0" destOrd="0" presId="urn:microsoft.com/office/officeart/2005/8/layout/radial1"/>
    <dgm:cxn modelId="{6CE6BE2A-1E25-4382-BA53-28410CD8B156}" srcId="{0CC7D16E-A053-408E-88E0-454AC8033F81}" destId="{F70A192C-F758-4242-AE13-4247897C2AF4}" srcOrd="0" destOrd="0" parTransId="{5D9B0535-7230-4B4F-B698-00E7266CE486}" sibTransId="{56A7955D-6BB9-4EA2-B1DF-23AF981FB026}"/>
    <dgm:cxn modelId="{ADB48789-7799-415E-BA08-3919339A2A58}" srcId="{F70A192C-F758-4242-AE13-4247897C2AF4}" destId="{02AC37EF-5B8B-44ED-84B4-B8325BC4343A}" srcOrd="6" destOrd="0" parTransId="{27A34D32-BB38-42A4-9D01-C5EFF99C4468}" sibTransId="{54987BDF-BA8F-47B2-A88A-47979ECACF1F}"/>
    <dgm:cxn modelId="{210B9239-203D-4624-8030-C359E77F66C8}" type="presOf" srcId="{4AF2EC50-C602-492B-BFEE-30F8462388FE}" destId="{51230D25-63E5-4813-BC7B-33EB8C3ADE82}" srcOrd="0" destOrd="0" presId="urn:microsoft.com/office/officeart/2005/8/layout/radial1"/>
    <dgm:cxn modelId="{ED5DFDD6-21AF-47A0-BE5D-69410C76B3CB}" srcId="{F70A192C-F758-4242-AE13-4247897C2AF4}" destId="{6DABE43D-F4F4-470F-8602-337E4352BADE}" srcOrd="0" destOrd="0" parTransId="{634A1150-B651-4518-B7D7-4EDA6AA002B8}" sibTransId="{DDDEF3BA-72C9-4B6C-8287-7E94A0A73C99}"/>
    <dgm:cxn modelId="{67E625FA-54BE-400A-9111-2235396F5E18}" type="presOf" srcId="{BF96AA79-4ECE-4050-BF64-BCD19BE4DF2F}" destId="{F4FC4175-DD51-4EAE-88EE-55FDD2607818}" srcOrd="0" destOrd="0" presId="urn:microsoft.com/office/officeart/2005/8/layout/radial1"/>
    <dgm:cxn modelId="{37D6E28B-7BCE-489E-8A61-7C350A73F19B}" type="presOf" srcId="{5A893674-F8B8-49D8-BD44-DCA1FACDE37E}" destId="{677F2BAB-D806-4C67-B432-B034668EA077}" srcOrd="0" destOrd="0" presId="urn:microsoft.com/office/officeart/2005/8/layout/radial1"/>
    <dgm:cxn modelId="{7A74A20C-60B8-44C1-91BF-856AEACE1215}" type="presOf" srcId="{28B15F95-49ED-4125-A82E-B06F3CBE05CB}" destId="{FDE8E864-6FD6-467F-9980-F90E490D1446}" srcOrd="1" destOrd="0" presId="urn:microsoft.com/office/officeart/2005/8/layout/radial1"/>
    <dgm:cxn modelId="{C9DA50D9-CEFD-4ABD-9596-1A780B09378C}" srcId="{F70A192C-F758-4242-AE13-4247897C2AF4}" destId="{5A893674-F8B8-49D8-BD44-DCA1FACDE37E}" srcOrd="5" destOrd="0" parTransId="{28B15F95-49ED-4125-A82E-B06F3CBE05CB}" sibTransId="{E35D0E13-B61A-4DDD-9C15-8718DFB1B088}"/>
    <dgm:cxn modelId="{2433D519-BCA7-4091-9FCA-1A3AD4F1AC63}" type="presOf" srcId="{07918F07-B83D-4AB4-8C81-8003911FC0C4}" destId="{2E0F5591-F79B-4B2E-A9A8-01EFAD1DBF8D}" srcOrd="0" destOrd="0" presId="urn:microsoft.com/office/officeart/2005/8/layout/radial1"/>
    <dgm:cxn modelId="{4362AD5A-B02F-4038-A77E-08776A45E454}" srcId="{F70A192C-F758-4242-AE13-4247897C2AF4}" destId="{4AF2EC50-C602-492B-BFEE-30F8462388FE}" srcOrd="3" destOrd="0" parTransId="{C292F5C2-88F7-4766-A7DA-280FBB8D04D6}" sibTransId="{1B888658-5147-4A40-8FE8-9ECA3401140B}"/>
    <dgm:cxn modelId="{C37C0C4F-0E9F-4417-80BE-AA86E82DAE5B}" type="presOf" srcId="{634A1150-B651-4518-B7D7-4EDA6AA002B8}" destId="{71ED1642-ED38-4C12-94E8-D77DB8E781B4}" srcOrd="1" destOrd="0" presId="urn:microsoft.com/office/officeart/2005/8/layout/radial1"/>
    <dgm:cxn modelId="{0CE01C7A-E12F-4712-8146-4F1F18E9DA63}" type="presOf" srcId="{BB9AD99E-D0A1-4964-B9E9-2E37B73749F5}" destId="{FC20E92C-9DE2-4842-B141-AADC9ED42AAA}" srcOrd="1" destOrd="0" presId="urn:microsoft.com/office/officeart/2005/8/layout/radial1"/>
    <dgm:cxn modelId="{431F4F55-1C5F-48C1-8D88-39DA8D968D95}" type="presParOf" srcId="{C1698855-CE4D-4118-8FE7-882608D45571}" destId="{1D654665-965F-485A-AF08-1593A015B591}" srcOrd="0" destOrd="0" presId="urn:microsoft.com/office/officeart/2005/8/layout/radial1"/>
    <dgm:cxn modelId="{1394F655-EE53-4C28-9138-BDA6840DF1FE}" type="presParOf" srcId="{C1698855-CE4D-4118-8FE7-882608D45571}" destId="{D35D1EE8-E8FF-4AEA-9DE4-16F30368C973}" srcOrd="1" destOrd="0" presId="urn:microsoft.com/office/officeart/2005/8/layout/radial1"/>
    <dgm:cxn modelId="{08D60B74-E37F-4232-ABB4-1995AD7B69F3}" type="presParOf" srcId="{D35D1EE8-E8FF-4AEA-9DE4-16F30368C973}" destId="{71ED1642-ED38-4C12-94E8-D77DB8E781B4}" srcOrd="0" destOrd="0" presId="urn:microsoft.com/office/officeart/2005/8/layout/radial1"/>
    <dgm:cxn modelId="{C2827012-D626-4C98-868D-67E1D310F1C5}" type="presParOf" srcId="{C1698855-CE4D-4118-8FE7-882608D45571}" destId="{B67D7C52-4B54-4FB0-87D4-A6AFCE3B7BAA}" srcOrd="2" destOrd="0" presId="urn:microsoft.com/office/officeart/2005/8/layout/radial1"/>
    <dgm:cxn modelId="{99E09139-2102-4A75-B29D-6454D34201F1}" type="presParOf" srcId="{C1698855-CE4D-4118-8FE7-882608D45571}" destId="{3A728B4B-ECCE-484D-A847-4E826CEA6AAA}" srcOrd="3" destOrd="0" presId="urn:microsoft.com/office/officeart/2005/8/layout/radial1"/>
    <dgm:cxn modelId="{0EBFA801-EEEC-4C43-B4D1-1961953BFE61}" type="presParOf" srcId="{3A728B4B-ECCE-484D-A847-4E826CEA6AAA}" destId="{903DCAE0-5420-4637-980F-B9771F972C56}" srcOrd="0" destOrd="0" presId="urn:microsoft.com/office/officeart/2005/8/layout/radial1"/>
    <dgm:cxn modelId="{DF570C96-7344-45FD-8FC0-5B8331E85924}" type="presParOf" srcId="{C1698855-CE4D-4118-8FE7-882608D45571}" destId="{FCB3F8A3-E732-4B3E-B066-08338B0E07C0}" srcOrd="4" destOrd="0" presId="urn:microsoft.com/office/officeart/2005/8/layout/radial1"/>
    <dgm:cxn modelId="{FBD47B68-899F-4B15-B612-16B544731CEB}" type="presParOf" srcId="{C1698855-CE4D-4118-8FE7-882608D45571}" destId="{AB093D75-8CA0-4991-8204-DEC80DFDACCD}" srcOrd="5" destOrd="0" presId="urn:microsoft.com/office/officeart/2005/8/layout/radial1"/>
    <dgm:cxn modelId="{E0E0FB93-2ACC-4683-93A6-EBB19B0575C6}" type="presParOf" srcId="{AB093D75-8CA0-4991-8204-DEC80DFDACCD}" destId="{FC20E92C-9DE2-4842-B141-AADC9ED42AAA}" srcOrd="0" destOrd="0" presId="urn:microsoft.com/office/officeart/2005/8/layout/radial1"/>
    <dgm:cxn modelId="{480D0974-CD6B-483D-A3AB-C3601C8D6836}" type="presParOf" srcId="{C1698855-CE4D-4118-8FE7-882608D45571}" destId="{2E0F5591-F79B-4B2E-A9A8-01EFAD1DBF8D}" srcOrd="6" destOrd="0" presId="urn:microsoft.com/office/officeart/2005/8/layout/radial1"/>
    <dgm:cxn modelId="{CA6C2437-E31F-4A5B-A8AF-13909F46D505}" type="presParOf" srcId="{C1698855-CE4D-4118-8FE7-882608D45571}" destId="{1BB6B3E3-054B-45A4-9DE2-E037B1F2E4BA}" srcOrd="7" destOrd="0" presId="urn:microsoft.com/office/officeart/2005/8/layout/radial1"/>
    <dgm:cxn modelId="{5A3C94AE-9DE9-4A5D-8FB1-112EB5DDECDB}" type="presParOf" srcId="{1BB6B3E3-054B-45A4-9DE2-E037B1F2E4BA}" destId="{B688A197-CDA7-42AB-A96B-954934CA967F}" srcOrd="0" destOrd="0" presId="urn:microsoft.com/office/officeart/2005/8/layout/radial1"/>
    <dgm:cxn modelId="{E68D888D-20E1-401D-9A0C-E046BCD4E183}" type="presParOf" srcId="{C1698855-CE4D-4118-8FE7-882608D45571}" destId="{51230D25-63E5-4813-BC7B-33EB8C3ADE82}" srcOrd="8" destOrd="0" presId="urn:microsoft.com/office/officeart/2005/8/layout/radial1"/>
    <dgm:cxn modelId="{8428CADB-0953-47BB-AB75-0FA229895D01}" type="presParOf" srcId="{C1698855-CE4D-4118-8FE7-882608D45571}" destId="{F4FC4175-DD51-4EAE-88EE-55FDD2607818}" srcOrd="9" destOrd="0" presId="urn:microsoft.com/office/officeart/2005/8/layout/radial1"/>
    <dgm:cxn modelId="{47E3CAD2-9A1B-4EE5-A5C2-10DE0F0D3989}" type="presParOf" srcId="{F4FC4175-DD51-4EAE-88EE-55FDD2607818}" destId="{650084CF-85FB-4768-AC27-58A0A2D91694}" srcOrd="0" destOrd="0" presId="urn:microsoft.com/office/officeart/2005/8/layout/radial1"/>
    <dgm:cxn modelId="{E3657FB6-3956-4F6B-A62D-EB1ACCFD0877}" type="presParOf" srcId="{C1698855-CE4D-4118-8FE7-882608D45571}" destId="{A56FDF8C-FA36-4929-922C-E95BB2788534}" srcOrd="10" destOrd="0" presId="urn:microsoft.com/office/officeart/2005/8/layout/radial1"/>
    <dgm:cxn modelId="{C286CB8D-3CF5-4C6F-834B-75944B0DA145}" type="presParOf" srcId="{C1698855-CE4D-4118-8FE7-882608D45571}" destId="{AF41DE24-88B1-48B2-AC81-DF47F6A1D78E}" srcOrd="11" destOrd="0" presId="urn:microsoft.com/office/officeart/2005/8/layout/radial1"/>
    <dgm:cxn modelId="{6A74B11A-D955-4170-B7AD-31535B552AA5}" type="presParOf" srcId="{AF41DE24-88B1-48B2-AC81-DF47F6A1D78E}" destId="{FDE8E864-6FD6-467F-9980-F90E490D1446}" srcOrd="0" destOrd="0" presId="urn:microsoft.com/office/officeart/2005/8/layout/radial1"/>
    <dgm:cxn modelId="{A43976FD-8768-4574-9A1A-D172C0F249FE}" type="presParOf" srcId="{C1698855-CE4D-4118-8FE7-882608D45571}" destId="{677F2BAB-D806-4C67-B432-B034668EA077}" srcOrd="12" destOrd="0" presId="urn:microsoft.com/office/officeart/2005/8/layout/radial1"/>
    <dgm:cxn modelId="{AFDE8E16-DE55-414F-AA9B-3048324D2B77}" type="presParOf" srcId="{C1698855-CE4D-4118-8FE7-882608D45571}" destId="{DAEE34AA-DD20-43A9-BE48-97CD0E38E0CE}" srcOrd="13" destOrd="0" presId="urn:microsoft.com/office/officeart/2005/8/layout/radial1"/>
    <dgm:cxn modelId="{5BB0764F-B89D-44C4-B6C3-E1444AAAEED7}" type="presParOf" srcId="{DAEE34AA-DD20-43A9-BE48-97CD0E38E0CE}" destId="{9EFDC358-17E4-46CF-8E02-7E29B6DD3BA1}" srcOrd="0" destOrd="0" presId="urn:microsoft.com/office/officeart/2005/8/layout/radial1"/>
    <dgm:cxn modelId="{136A9C1F-0919-41A1-A70B-FEAA36248F58}" type="presParOf" srcId="{C1698855-CE4D-4118-8FE7-882608D45571}" destId="{CE9C3A12-D5F1-4FB9-BD55-23A5CAECD102}" srcOrd="14" destOrd="0" presId="urn:microsoft.com/office/officeart/2005/8/layout/radial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D654665-965F-485A-AF08-1593A015B591}">
      <dsp:nvSpPr>
        <dsp:cNvPr id="0" name=""/>
        <dsp:cNvSpPr/>
      </dsp:nvSpPr>
      <dsp:spPr>
        <a:xfrm>
          <a:off x="2267033" y="2027945"/>
          <a:ext cx="1350450" cy="1350450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600" kern="1200" dirty="0" smtClean="0"/>
        </a:p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err="1" smtClean="0"/>
            <a:t>SIMPeL</a:t>
          </a:r>
          <a:endParaRPr lang="en-US" sz="2000" kern="1200" dirty="0"/>
        </a:p>
      </dsp:txBody>
      <dsp:txXfrm>
        <a:off x="2464802" y="2225714"/>
        <a:ext cx="954912" cy="954912"/>
      </dsp:txXfrm>
    </dsp:sp>
    <dsp:sp modelId="{D35D1EE8-E8FF-4AEA-9DE4-16F30368C973}">
      <dsp:nvSpPr>
        <dsp:cNvPr id="0" name=""/>
        <dsp:cNvSpPr/>
      </dsp:nvSpPr>
      <dsp:spPr>
        <a:xfrm rot="16050744">
          <a:off x="2559925" y="1669904"/>
          <a:ext cx="676682" cy="41308"/>
        </a:xfrm>
        <a:custGeom>
          <a:avLst/>
          <a:gdLst/>
          <a:ahLst/>
          <a:cxnLst/>
          <a:rect l="0" t="0" r="0" b="0"/>
          <a:pathLst>
            <a:path>
              <a:moveTo>
                <a:pt x="0" y="20654"/>
              </a:moveTo>
              <a:lnTo>
                <a:pt x="676682" y="20654"/>
              </a:lnTo>
            </a:path>
          </a:pathLst>
        </a:custGeom>
        <a:noFill/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 rot="10800000">
        <a:off x="2881349" y="1673642"/>
        <a:ext cx="33834" cy="33834"/>
      </dsp:txXfrm>
    </dsp:sp>
    <dsp:sp modelId="{B67D7C52-4B54-4FB0-87D4-A6AFCE3B7BAA}">
      <dsp:nvSpPr>
        <dsp:cNvPr id="0" name=""/>
        <dsp:cNvSpPr/>
      </dsp:nvSpPr>
      <dsp:spPr>
        <a:xfrm>
          <a:off x="2179049" y="2721"/>
          <a:ext cx="1350450" cy="1350450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1400" b="1" kern="1200" dirty="0" smtClean="0"/>
            <a:t>Pilar 1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err="1" smtClean="0"/>
            <a:t>Transparansi</a:t>
          </a:r>
          <a:endParaRPr lang="en-US" sz="1400" kern="1200" dirty="0" smtClean="0"/>
        </a:p>
      </dsp:txBody>
      <dsp:txXfrm>
        <a:off x="2376818" y="200490"/>
        <a:ext cx="954912" cy="954912"/>
      </dsp:txXfrm>
    </dsp:sp>
    <dsp:sp modelId="{3A728B4B-ECCE-484D-A847-4E826CEA6AAA}">
      <dsp:nvSpPr>
        <dsp:cNvPr id="0" name=""/>
        <dsp:cNvSpPr/>
      </dsp:nvSpPr>
      <dsp:spPr>
        <a:xfrm rot="19285714">
          <a:off x="3396563" y="2051161"/>
          <a:ext cx="674779" cy="41308"/>
        </a:xfrm>
        <a:custGeom>
          <a:avLst/>
          <a:gdLst/>
          <a:ahLst/>
          <a:cxnLst/>
          <a:rect l="0" t="0" r="0" b="0"/>
          <a:pathLst>
            <a:path>
              <a:moveTo>
                <a:pt x="0" y="20654"/>
              </a:moveTo>
              <a:lnTo>
                <a:pt x="674779" y="20654"/>
              </a:lnTo>
            </a:path>
          </a:pathLst>
        </a:custGeom>
        <a:noFill/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>
        <a:off x="3717083" y="2054946"/>
        <a:ext cx="33738" cy="33738"/>
      </dsp:txXfrm>
    </dsp:sp>
    <dsp:sp modelId="{FCB3F8A3-E732-4B3E-B066-08338B0E07C0}">
      <dsp:nvSpPr>
        <dsp:cNvPr id="0" name=""/>
        <dsp:cNvSpPr/>
      </dsp:nvSpPr>
      <dsp:spPr>
        <a:xfrm>
          <a:off x="3850422" y="765235"/>
          <a:ext cx="1350450" cy="1350450"/>
        </a:xfrm>
        <a:prstGeom prst="ellips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" tIns="9525" rIns="9525" bIns="9525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1500" b="1" kern="1200" dirty="0" smtClean="0"/>
            <a:t>Pilar 2</a:t>
          </a:r>
        </a:p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500" kern="1200" dirty="0" err="1" smtClean="0"/>
            <a:t>Standarisasi</a:t>
          </a:r>
          <a:r>
            <a:rPr lang="en-US" sz="1500" kern="1200" dirty="0" smtClean="0"/>
            <a:t> Proses</a:t>
          </a:r>
          <a:endParaRPr lang="en-US" sz="1500" kern="1200" dirty="0"/>
        </a:p>
      </dsp:txBody>
      <dsp:txXfrm>
        <a:off x="4048191" y="963004"/>
        <a:ext cx="954912" cy="954912"/>
      </dsp:txXfrm>
    </dsp:sp>
    <dsp:sp modelId="{AB093D75-8CA0-4991-8204-DEC80DFDACCD}">
      <dsp:nvSpPr>
        <dsp:cNvPr id="0" name=""/>
        <dsp:cNvSpPr/>
      </dsp:nvSpPr>
      <dsp:spPr>
        <a:xfrm rot="771429">
          <a:off x="3592096" y="2907844"/>
          <a:ext cx="674779" cy="41308"/>
        </a:xfrm>
        <a:custGeom>
          <a:avLst/>
          <a:gdLst/>
          <a:ahLst/>
          <a:cxnLst/>
          <a:rect l="0" t="0" r="0" b="0"/>
          <a:pathLst>
            <a:path>
              <a:moveTo>
                <a:pt x="0" y="20654"/>
              </a:moveTo>
              <a:lnTo>
                <a:pt x="674779" y="20654"/>
              </a:lnTo>
            </a:path>
          </a:pathLst>
        </a:custGeom>
        <a:noFill/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>
        <a:off x="3912616" y="2911629"/>
        <a:ext cx="33738" cy="33738"/>
      </dsp:txXfrm>
    </dsp:sp>
    <dsp:sp modelId="{2E0F5591-F79B-4B2E-A9A8-01EFAD1DBF8D}">
      <dsp:nvSpPr>
        <dsp:cNvPr id="0" name=""/>
        <dsp:cNvSpPr/>
      </dsp:nvSpPr>
      <dsp:spPr>
        <a:xfrm>
          <a:off x="4241486" y="2478601"/>
          <a:ext cx="1350450" cy="1350450"/>
        </a:xfrm>
        <a:prstGeom prst="ellips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" tIns="9525" rIns="9525" bIns="9525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1500" b="1" kern="1200" dirty="0" smtClean="0"/>
            <a:t>Pilar 3</a:t>
          </a:r>
        </a:p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500" kern="1200" dirty="0" err="1" smtClean="0"/>
            <a:t>Standarisasi</a:t>
          </a:r>
          <a:r>
            <a:rPr lang="en-US" sz="1500" kern="1200" dirty="0" smtClean="0"/>
            <a:t> </a:t>
          </a:r>
          <a:r>
            <a:rPr lang="en-US" sz="1500" kern="1200" dirty="0" err="1" smtClean="0"/>
            <a:t>Dokumen</a:t>
          </a:r>
          <a:endParaRPr lang="en-US" sz="1500" kern="1200" dirty="0"/>
        </a:p>
      </dsp:txBody>
      <dsp:txXfrm>
        <a:off x="4439255" y="2676370"/>
        <a:ext cx="954912" cy="954912"/>
      </dsp:txXfrm>
    </dsp:sp>
    <dsp:sp modelId="{1BB6B3E3-054B-45A4-9DE2-E037B1F2E4BA}">
      <dsp:nvSpPr>
        <dsp:cNvPr id="0" name=""/>
        <dsp:cNvSpPr/>
      </dsp:nvSpPr>
      <dsp:spPr>
        <a:xfrm rot="3857143">
          <a:off x="3044226" y="3594851"/>
          <a:ext cx="674779" cy="41308"/>
        </a:xfrm>
        <a:custGeom>
          <a:avLst/>
          <a:gdLst/>
          <a:ahLst/>
          <a:cxnLst/>
          <a:rect l="0" t="0" r="0" b="0"/>
          <a:pathLst>
            <a:path>
              <a:moveTo>
                <a:pt x="0" y="20654"/>
              </a:moveTo>
              <a:lnTo>
                <a:pt x="674779" y="20654"/>
              </a:lnTo>
            </a:path>
          </a:pathLst>
        </a:custGeom>
        <a:noFill/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>
        <a:off x="3364746" y="3598636"/>
        <a:ext cx="33738" cy="33738"/>
      </dsp:txXfrm>
    </dsp:sp>
    <dsp:sp modelId="{51230D25-63E5-4813-BC7B-33EB8C3ADE82}">
      <dsp:nvSpPr>
        <dsp:cNvPr id="0" name=""/>
        <dsp:cNvSpPr/>
      </dsp:nvSpPr>
      <dsp:spPr>
        <a:xfrm>
          <a:off x="3145747" y="3852614"/>
          <a:ext cx="1350450" cy="1350450"/>
        </a:xfrm>
        <a:prstGeom prst="ellips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1400" b="1" kern="1200" dirty="0" smtClean="0"/>
            <a:t>Pilar 4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kern="1200" dirty="0" err="1" smtClean="0"/>
            <a:t>Manajemen</a:t>
          </a:r>
          <a:r>
            <a:rPr lang="en-US" sz="1300" kern="1200" dirty="0" smtClean="0"/>
            <a:t> 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kern="1200" dirty="0" smtClean="0"/>
            <a:t>Database </a:t>
          </a:r>
          <a:r>
            <a:rPr lang="en-US" sz="1300" kern="1200" dirty="0" err="1" smtClean="0"/>
            <a:t>Penyedia</a:t>
          </a:r>
          <a:endParaRPr lang="en-US" sz="1300" kern="1200" dirty="0"/>
        </a:p>
      </dsp:txBody>
      <dsp:txXfrm>
        <a:off x="3343516" y="4050383"/>
        <a:ext cx="954912" cy="954912"/>
      </dsp:txXfrm>
    </dsp:sp>
    <dsp:sp modelId="{F4FC4175-DD51-4EAE-88EE-55FDD2607818}">
      <dsp:nvSpPr>
        <dsp:cNvPr id="0" name=""/>
        <dsp:cNvSpPr/>
      </dsp:nvSpPr>
      <dsp:spPr>
        <a:xfrm rot="6942857">
          <a:off x="2165512" y="3594851"/>
          <a:ext cx="674779" cy="41308"/>
        </a:xfrm>
        <a:custGeom>
          <a:avLst/>
          <a:gdLst/>
          <a:ahLst/>
          <a:cxnLst/>
          <a:rect l="0" t="0" r="0" b="0"/>
          <a:pathLst>
            <a:path>
              <a:moveTo>
                <a:pt x="0" y="20654"/>
              </a:moveTo>
              <a:lnTo>
                <a:pt x="674779" y="20654"/>
              </a:lnTo>
            </a:path>
          </a:pathLst>
        </a:custGeom>
        <a:noFill/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 rot="10800000">
        <a:off x="2486032" y="3598636"/>
        <a:ext cx="33738" cy="33738"/>
      </dsp:txXfrm>
    </dsp:sp>
    <dsp:sp modelId="{A56FDF8C-FA36-4929-922C-E95BB2788534}">
      <dsp:nvSpPr>
        <dsp:cNvPr id="0" name=""/>
        <dsp:cNvSpPr/>
      </dsp:nvSpPr>
      <dsp:spPr>
        <a:xfrm>
          <a:off x="1388319" y="3852614"/>
          <a:ext cx="1350450" cy="1350450"/>
        </a:xfrm>
        <a:prstGeom prst="ellipse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1400" b="1" kern="1200" dirty="0" smtClean="0"/>
            <a:t>Pilar 5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kern="1200" dirty="0" err="1" smtClean="0"/>
            <a:t>Manajemen</a:t>
          </a:r>
          <a:r>
            <a:rPr lang="en-US" sz="1300" kern="1200" dirty="0" smtClean="0"/>
            <a:t> Database </a:t>
          </a:r>
          <a:r>
            <a:rPr lang="en-US" sz="1300" kern="1200" dirty="0" err="1" smtClean="0"/>
            <a:t>Harga</a:t>
          </a:r>
          <a:endParaRPr lang="en-US" sz="1300" kern="1200" dirty="0"/>
        </a:p>
      </dsp:txBody>
      <dsp:txXfrm>
        <a:off x="1586088" y="4050383"/>
        <a:ext cx="954912" cy="954912"/>
      </dsp:txXfrm>
    </dsp:sp>
    <dsp:sp modelId="{AF41DE24-88B1-48B2-AC81-DF47F6A1D78E}">
      <dsp:nvSpPr>
        <dsp:cNvPr id="0" name=""/>
        <dsp:cNvSpPr/>
      </dsp:nvSpPr>
      <dsp:spPr>
        <a:xfrm rot="10028571">
          <a:off x="1617642" y="2907844"/>
          <a:ext cx="674779" cy="41308"/>
        </a:xfrm>
        <a:custGeom>
          <a:avLst/>
          <a:gdLst/>
          <a:ahLst/>
          <a:cxnLst/>
          <a:rect l="0" t="0" r="0" b="0"/>
          <a:pathLst>
            <a:path>
              <a:moveTo>
                <a:pt x="0" y="20654"/>
              </a:moveTo>
              <a:lnTo>
                <a:pt x="674779" y="20654"/>
              </a:lnTo>
            </a:path>
          </a:pathLst>
        </a:custGeom>
        <a:noFill/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 rot="10800000">
        <a:off x="1938162" y="2911629"/>
        <a:ext cx="33738" cy="33738"/>
      </dsp:txXfrm>
    </dsp:sp>
    <dsp:sp modelId="{677F2BAB-D806-4C67-B432-B034668EA077}">
      <dsp:nvSpPr>
        <dsp:cNvPr id="0" name=""/>
        <dsp:cNvSpPr/>
      </dsp:nvSpPr>
      <dsp:spPr>
        <a:xfrm>
          <a:off x="292580" y="2478601"/>
          <a:ext cx="1350450" cy="1350450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1400" b="1" kern="1200" dirty="0" smtClean="0"/>
            <a:t>Pilar 6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kern="1200" dirty="0" err="1" smtClean="0"/>
            <a:t>Pengawasan</a:t>
          </a:r>
          <a:r>
            <a:rPr lang="en-US" sz="1300" kern="1200" dirty="0" smtClean="0"/>
            <a:t>/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kern="1200" dirty="0" smtClean="0"/>
            <a:t>Audit</a:t>
          </a:r>
          <a:endParaRPr lang="en-US" sz="1300" kern="1200" dirty="0"/>
        </a:p>
      </dsp:txBody>
      <dsp:txXfrm>
        <a:off x="490349" y="2676370"/>
        <a:ext cx="954912" cy="954912"/>
      </dsp:txXfrm>
    </dsp:sp>
    <dsp:sp modelId="{DAEE34AA-DD20-43A9-BE48-97CD0E38E0CE}">
      <dsp:nvSpPr>
        <dsp:cNvPr id="0" name=""/>
        <dsp:cNvSpPr/>
      </dsp:nvSpPr>
      <dsp:spPr>
        <a:xfrm rot="13114286">
          <a:off x="1813175" y="2051161"/>
          <a:ext cx="674779" cy="41308"/>
        </a:xfrm>
        <a:custGeom>
          <a:avLst/>
          <a:gdLst/>
          <a:ahLst/>
          <a:cxnLst/>
          <a:rect l="0" t="0" r="0" b="0"/>
          <a:pathLst>
            <a:path>
              <a:moveTo>
                <a:pt x="0" y="20654"/>
              </a:moveTo>
              <a:lnTo>
                <a:pt x="674779" y="20654"/>
              </a:lnTo>
            </a:path>
          </a:pathLst>
        </a:custGeom>
        <a:noFill/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 rot="10800000">
        <a:off x="2133695" y="2054946"/>
        <a:ext cx="33738" cy="33738"/>
      </dsp:txXfrm>
    </dsp:sp>
    <dsp:sp modelId="{CE9C3A12-D5F1-4FB9-BD55-23A5CAECD102}">
      <dsp:nvSpPr>
        <dsp:cNvPr id="0" name=""/>
        <dsp:cNvSpPr/>
      </dsp:nvSpPr>
      <dsp:spPr>
        <a:xfrm>
          <a:off x="683644" y="765235"/>
          <a:ext cx="1350450" cy="1350450"/>
        </a:xfrm>
        <a:prstGeom prst="ellips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1400" b="1" kern="1200" dirty="0" smtClean="0"/>
            <a:t>Pilar 7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500" kern="1200" dirty="0" smtClean="0"/>
            <a:t>Reporting</a:t>
          </a:r>
          <a:endParaRPr lang="en-US" sz="1500" kern="1200" dirty="0"/>
        </a:p>
      </dsp:txBody>
      <dsp:txXfrm>
        <a:off x="881413" y="963004"/>
        <a:ext cx="954912" cy="95491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1">
  <dgm:title val=""/>
  <dgm:desc val=""/>
  <dgm:catLst>
    <dgm:cat type="relationship" pri="22000"/>
    <dgm:cat type="cycle" pri="1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4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5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op="equ"/>
      <dgm:constr type="sp" refType="w" refFor="ch" refForName="node" fact="0.3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connTx" val="55"/>
      <dgm:constr type="primFontSz" for="des" forName="connTx" refType="primFontSz" refFor="ch" refForName="centerShape" op="lte" fact="0.8"/>
    </dgm:constrLst>
    <dgm:ruleLst/>
    <dgm:forEach name="Name6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</dgm:constrLst>
        <dgm:ruleLst>
          <dgm:rule type="primFontSz" val="5" fact="NaN" max="NaN"/>
        </dgm:ruleLst>
      </dgm:layoutNode>
      <dgm:forEach name="Name7" axis="ch">
        <dgm:forEach name="Name8" axis="self" ptType="parTrans">
          <dgm:layoutNode name="Name9">
            <dgm:alg type="conn">
              <dgm:param type="dim" val="1D"/>
              <dgm:param type="begPts" val="auto"/>
              <dgm:param type="endPts" val="auto"/>
              <dgm:param type="begSty" val="noArr"/>
              <dgm:param type="endSty" val="no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connDist"/>
              <dgm:constr type="userA" for="ch" refType="connDist"/>
              <dgm:constr type="w" val="1"/>
              <dgm:constr type="h" val="5"/>
              <dgm:constr type="begPad"/>
              <dgm:constr type="endPad"/>
            </dgm:constrLst>
            <dgm:ruleLst/>
            <dgm:layoutNode name="connTx">
              <dgm:alg type="tx">
                <dgm:param type="autoTxRot" val="grav"/>
              </dgm:alg>
              <dgm:shape xmlns:r="http://schemas.openxmlformats.org/officeDocument/2006/relationships" type="rect" r:blip="" hideGeom="1">
                <dgm:adjLst/>
              </dgm:shape>
              <dgm:presOf axis="self"/>
              <dgm:constrLst>
                <dgm:constr type="userA"/>
                <dgm:constr type="w" refType="userA" fact="0.05"/>
                <dgm:constr type="h" refType="userA" fact="0.05"/>
                <dgm:constr type="lMarg" val="1"/>
                <dgm:constr type="rMarg" val="1"/>
                <dgm:constr type="tMarg"/>
                <dgm:constr type="bMarg"/>
              </dgm:constrLst>
              <dgm:ruleLst>
                <dgm:rule type="w" val="NaN" fact="0.8" max="NaN"/>
                <dgm:rule type="h" val="NaN" fact="1" max="NaN"/>
                <dgm:rule type="primFontSz" val="5" fact="NaN" max="NaN"/>
              </dgm:ruleLst>
            </dgm:layoutNode>
          </dgm:layoutNode>
        </dgm:forEach>
        <dgm:forEach name="Name10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447F094-23EF-41EE-8CA3-328496354F58}" type="datetimeFigureOut">
              <a:rPr lang="en-US" smtClean="0"/>
              <a:t>11/10/2018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1C80CE6-0A41-497F-BB6B-2B340D6256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176920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1A4802BF-5A4D-4883-BF87-4BE53ECDDAC0}" type="slidenum">
              <a:rPr lang="en-US"/>
              <a:pPr>
                <a:defRPr/>
              </a:pPr>
              <a:t>1</a:t>
            </a:fld>
            <a:endParaRPr lang="en-US"/>
          </a:p>
        </p:txBody>
      </p:sp>
      <p:sp>
        <p:nvSpPr>
          <p:cNvPr id="23554" name="Slide Number Placeholder 6"/>
          <p:cNvSpPr txBox="1">
            <a:spLocks noGrp="1"/>
          </p:cNvSpPr>
          <p:nvPr/>
        </p:nvSpPr>
        <p:spPr>
          <a:xfrm>
            <a:off x="3882474" y="8684927"/>
            <a:ext cx="2973975" cy="457513"/>
          </a:xfrm>
          <a:prstGeom prst="rect">
            <a:avLst/>
          </a:prstGeom>
          <a:noFill/>
        </p:spPr>
        <p:txBody>
          <a:bodyPr lIns="98356" tIns="49179" rIns="98356" bIns="49179" anchor="b"/>
          <a:lstStyle/>
          <a:p>
            <a:pPr algn="r" defTabSz="694779">
              <a:defRPr/>
            </a:pPr>
            <a:fld id="{860D2A88-C843-45E6-B4EA-BE7C6D34D475}" type="slidenum">
              <a:rPr lang="en-US" sz="1300"/>
              <a:pPr algn="r" defTabSz="694779">
                <a:defRPr/>
              </a:pPr>
              <a:t>1</a:t>
            </a:fld>
            <a:endParaRPr lang="en-US" sz="1300" dirty="0"/>
          </a:p>
        </p:txBody>
      </p:sp>
      <p:sp>
        <p:nvSpPr>
          <p:cNvPr id="49155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9156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86648310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1A4802BF-5A4D-4883-BF87-4BE53ECDDAC0}" type="slidenum">
              <a:rPr lang="en-US"/>
              <a:pPr>
                <a:defRPr/>
              </a:pPr>
              <a:t>15</a:t>
            </a:fld>
            <a:endParaRPr lang="en-US"/>
          </a:p>
        </p:txBody>
      </p:sp>
      <p:sp>
        <p:nvSpPr>
          <p:cNvPr id="23554" name="Slide Number Placeholder 6"/>
          <p:cNvSpPr txBox="1">
            <a:spLocks noGrp="1"/>
          </p:cNvSpPr>
          <p:nvPr/>
        </p:nvSpPr>
        <p:spPr>
          <a:xfrm>
            <a:off x="3882474" y="8684927"/>
            <a:ext cx="2973975" cy="457513"/>
          </a:xfrm>
          <a:prstGeom prst="rect">
            <a:avLst/>
          </a:prstGeom>
          <a:noFill/>
        </p:spPr>
        <p:txBody>
          <a:bodyPr lIns="98356" tIns="49179" rIns="98356" bIns="49179" anchor="b"/>
          <a:lstStyle/>
          <a:p>
            <a:pPr algn="r" defTabSz="694779">
              <a:defRPr/>
            </a:pPr>
            <a:fld id="{860D2A88-C843-45E6-B4EA-BE7C6D34D475}" type="slidenum">
              <a:rPr lang="en-US" sz="1300"/>
              <a:pPr algn="r" defTabSz="694779">
                <a:defRPr/>
              </a:pPr>
              <a:t>15</a:t>
            </a:fld>
            <a:endParaRPr lang="en-US" sz="1300" dirty="0"/>
          </a:p>
        </p:txBody>
      </p:sp>
      <p:sp>
        <p:nvSpPr>
          <p:cNvPr id="49155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9156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35680728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1A4802BF-5A4D-4883-BF87-4BE53ECDDAC0}" type="slidenum">
              <a:rPr lang="en-US"/>
              <a:pPr>
                <a:defRPr/>
              </a:pPr>
              <a:t>17</a:t>
            </a:fld>
            <a:endParaRPr lang="en-US"/>
          </a:p>
        </p:txBody>
      </p:sp>
      <p:sp>
        <p:nvSpPr>
          <p:cNvPr id="23554" name="Slide Number Placeholder 6"/>
          <p:cNvSpPr txBox="1">
            <a:spLocks noGrp="1"/>
          </p:cNvSpPr>
          <p:nvPr/>
        </p:nvSpPr>
        <p:spPr>
          <a:xfrm>
            <a:off x="3882474" y="8684927"/>
            <a:ext cx="2973975" cy="457513"/>
          </a:xfrm>
          <a:prstGeom prst="rect">
            <a:avLst/>
          </a:prstGeom>
          <a:noFill/>
        </p:spPr>
        <p:txBody>
          <a:bodyPr lIns="98356" tIns="49179" rIns="98356" bIns="49179" anchor="b"/>
          <a:lstStyle/>
          <a:p>
            <a:pPr algn="r" defTabSz="694779">
              <a:defRPr/>
            </a:pPr>
            <a:fld id="{860D2A88-C843-45E6-B4EA-BE7C6D34D475}" type="slidenum">
              <a:rPr lang="en-US" sz="1300"/>
              <a:pPr algn="r" defTabSz="694779">
                <a:defRPr/>
              </a:pPr>
              <a:t>17</a:t>
            </a:fld>
            <a:endParaRPr lang="en-US" sz="1300" dirty="0"/>
          </a:p>
        </p:txBody>
      </p:sp>
      <p:sp>
        <p:nvSpPr>
          <p:cNvPr id="49155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9156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35680728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1A4802BF-5A4D-4883-BF87-4BE53ECDDAC0}" type="slidenum">
              <a:rPr lang="en-US"/>
              <a:pPr>
                <a:defRPr/>
              </a:pPr>
              <a:t>18</a:t>
            </a:fld>
            <a:endParaRPr lang="en-US"/>
          </a:p>
        </p:txBody>
      </p:sp>
      <p:sp>
        <p:nvSpPr>
          <p:cNvPr id="23554" name="Slide Number Placeholder 6"/>
          <p:cNvSpPr txBox="1">
            <a:spLocks noGrp="1"/>
          </p:cNvSpPr>
          <p:nvPr/>
        </p:nvSpPr>
        <p:spPr>
          <a:xfrm>
            <a:off x="3882474" y="8684927"/>
            <a:ext cx="2973975" cy="457513"/>
          </a:xfrm>
          <a:prstGeom prst="rect">
            <a:avLst/>
          </a:prstGeom>
          <a:noFill/>
        </p:spPr>
        <p:txBody>
          <a:bodyPr lIns="98356" tIns="49179" rIns="98356" bIns="49179" anchor="b"/>
          <a:lstStyle/>
          <a:p>
            <a:pPr algn="r" defTabSz="694779">
              <a:defRPr/>
            </a:pPr>
            <a:fld id="{860D2A88-C843-45E6-B4EA-BE7C6D34D475}" type="slidenum">
              <a:rPr lang="en-US" sz="1300"/>
              <a:pPr algn="r" defTabSz="694779">
                <a:defRPr/>
              </a:pPr>
              <a:t>18</a:t>
            </a:fld>
            <a:endParaRPr lang="en-US" sz="1300" dirty="0"/>
          </a:p>
        </p:txBody>
      </p:sp>
      <p:sp>
        <p:nvSpPr>
          <p:cNvPr id="49155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9156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35680728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1A4802BF-5A4D-4883-BF87-4BE53ECDDAC0}" type="slidenum">
              <a:rPr lang="en-US"/>
              <a:pPr>
                <a:defRPr/>
              </a:pPr>
              <a:t>19</a:t>
            </a:fld>
            <a:endParaRPr lang="en-US"/>
          </a:p>
        </p:txBody>
      </p:sp>
      <p:sp>
        <p:nvSpPr>
          <p:cNvPr id="23554" name="Slide Number Placeholder 6"/>
          <p:cNvSpPr txBox="1">
            <a:spLocks noGrp="1"/>
          </p:cNvSpPr>
          <p:nvPr/>
        </p:nvSpPr>
        <p:spPr>
          <a:xfrm>
            <a:off x="3882474" y="8684927"/>
            <a:ext cx="2973975" cy="457513"/>
          </a:xfrm>
          <a:prstGeom prst="rect">
            <a:avLst/>
          </a:prstGeom>
          <a:noFill/>
        </p:spPr>
        <p:txBody>
          <a:bodyPr lIns="98356" tIns="49179" rIns="98356" bIns="49179" anchor="b"/>
          <a:lstStyle/>
          <a:p>
            <a:pPr algn="r" defTabSz="694779">
              <a:defRPr/>
            </a:pPr>
            <a:fld id="{860D2A88-C843-45E6-B4EA-BE7C6D34D475}" type="slidenum">
              <a:rPr lang="en-US" sz="1300"/>
              <a:pPr algn="r" defTabSz="694779">
                <a:defRPr/>
              </a:pPr>
              <a:t>19</a:t>
            </a:fld>
            <a:endParaRPr lang="en-US" sz="1300" dirty="0"/>
          </a:p>
        </p:txBody>
      </p:sp>
      <p:sp>
        <p:nvSpPr>
          <p:cNvPr id="49155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9156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35680728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1A4802BF-5A4D-4883-BF87-4BE53ECDDAC0}" type="slidenum">
              <a:rPr lang="en-US"/>
              <a:pPr>
                <a:defRPr/>
              </a:pPr>
              <a:t>20</a:t>
            </a:fld>
            <a:endParaRPr lang="en-US"/>
          </a:p>
        </p:txBody>
      </p:sp>
      <p:sp>
        <p:nvSpPr>
          <p:cNvPr id="23554" name="Slide Number Placeholder 6"/>
          <p:cNvSpPr txBox="1">
            <a:spLocks noGrp="1"/>
          </p:cNvSpPr>
          <p:nvPr/>
        </p:nvSpPr>
        <p:spPr>
          <a:xfrm>
            <a:off x="3882474" y="8684927"/>
            <a:ext cx="2973975" cy="457513"/>
          </a:xfrm>
          <a:prstGeom prst="rect">
            <a:avLst/>
          </a:prstGeom>
          <a:noFill/>
        </p:spPr>
        <p:txBody>
          <a:bodyPr lIns="98356" tIns="49179" rIns="98356" bIns="49179" anchor="b"/>
          <a:lstStyle/>
          <a:p>
            <a:pPr algn="r" defTabSz="694779">
              <a:defRPr/>
            </a:pPr>
            <a:fld id="{860D2A88-C843-45E6-B4EA-BE7C6D34D475}" type="slidenum">
              <a:rPr lang="en-US" sz="1300"/>
              <a:pPr algn="r" defTabSz="694779">
                <a:defRPr/>
              </a:pPr>
              <a:t>20</a:t>
            </a:fld>
            <a:endParaRPr lang="en-US" sz="1300" dirty="0"/>
          </a:p>
        </p:txBody>
      </p:sp>
      <p:sp>
        <p:nvSpPr>
          <p:cNvPr id="49155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9156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35680728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1A4802BF-5A4D-4883-BF87-4BE53ECDDAC0}" type="slidenum">
              <a:rPr lang="en-US"/>
              <a:pPr>
                <a:defRPr/>
              </a:pPr>
              <a:t>21</a:t>
            </a:fld>
            <a:endParaRPr lang="en-US"/>
          </a:p>
        </p:txBody>
      </p:sp>
      <p:sp>
        <p:nvSpPr>
          <p:cNvPr id="23554" name="Slide Number Placeholder 6"/>
          <p:cNvSpPr txBox="1">
            <a:spLocks noGrp="1"/>
          </p:cNvSpPr>
          <p:nvPr/>
        </p:nvSpPr>
        <p:spPr>
          <a:xfrm>
            <a:off x="3882474" y="8684927"/>
            <a:ext cx="2973975" cy="457513"/>
          </a:xfrm>
          <a:prstGeom prst="rect">
            <a:avLst/>
          </a:prstGeom>
          <a:noFill/>
        </p:spPr>
        <p:txBody>
          <a:bodyPr lIns="98356" tIns="49179" rIns="98356" bIns="49179" anchor="b"/>
          <a:lstStyle/>
          <a:p>
            <a:pPr algn="r" defTabSz="694779">
              <a:defRPr/>
            </a:pPr>
            <a:fld id="{860D2A88-C843-45E6-B4EA-BE7C6D34D475}" type="slidenum">
              <a:rPr lang="en-US" sz="1300"/>
              <a:pPr algn="r" defTabSz="694779">
                <a:defRPr/>
              </a:pPr>
              <a:t>21</a:t>
            </a:fld>
            <a:endParaRPr lang="en-US" sz="1300" dirty="0"/>
          </a:p>
        </p:txBody>
      </p:sp>
      <p:sp>
        <p:nvSpPr>
          <p:cNvPr id="49155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9156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35680728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1A4802BF-5A4D-4883-BF87-4BE53ECDDAC0}" type="slidenum">
              <a:rPr lang="en-US"/>
              <a:pPr>
                <a:defRPr/>
              </a:pPr>
              <a:t>22</a:t>
            </a:fld>
            <a:endParaRPr lang="en-US"/>
          </a:p>
        </p:txBody>
      </p:sp>
      <p:sp>
        <p:nvSpPr>
          <p:cNvPr id="23554" name="Slide Number Placeholder 6"/>
          <p:cNvSpPr txBox="1">
            <a:spLocks noGrp="1"/>
          </p:cNvSpPr>
          <p:nvPr/>
        </p:nvSpPr>
        <p:spPr>
          <a:xfrm>
            <a:off x="3882474" y="8684927"/>
            <a:ext cx="2973975" cy="457513"/>
          </a:xfrm>
          <a:prstGeom prst="rect">
            <a:avLst/>
          </a:prstGeom>
          <a:noFill/>
        </p:spPr>
        <p:txBody>
          <a:bodyPr lIns="98356" tIns="49179" rIns="98356" bIns="49179" anchor="b"/>
          <a:lstStyle/>
          <a:p>
            <a:pPr algn="r" defTabSz="694779">
              <a:defRPr/>
            </a:pPr>
            <a:fld id="{860D2A88-C843-45E6-B4EA-BE7C6D34D475}" type="slidenum">
              <a:rPr lang="en-US" sz="1300"/>
              <a:pPr algn="r" defTabSz="694779">
                <a:defRPr/>
              </a:pPr>
              <a:t>22</a:t>
            </a:fld>
            <a:endParaRPr lang="en-US" sz="1300" dirty="0"/>
          </a:p>
        </p:txBody>
      </p:sp>
      <p:sp>
        <p:nvSpPr>
          <p:cNvPr id="49155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9156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35680728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1A4802BF-5A4D-4883-BF87-4BE53ECDDAC0}" type="slidenum">
              <a:rPr lang="en-US"/>
              <a:pPr>
                <a:defRPr/>
              </a:pPr>
              <a:t>23</a:t>
            </a:fld>
            <a:endParaRPr lang="en-US"/>
          </a:p>
        </p:txBody>
      </p:sp>
      <p:sp>
        <p:nvSpPr>
          <p:cNvPr id="23554" name="Slide Number Placeholder 6"/>
          <p:cNvSpPr txBox="1">
            <a:spLocks noGrp="1"/>
          </p:cNvSpPr>
          <p:nvPr/>
        </p:nvSpPr>
        <p:spPr>
          <a:xfrm>
            <a:off x="3882474" y="8684927"/>
            <a:ext cx="2973975" cy="457513"/>
          </a:xfrm>
          <a:prstGeom prst="rect">
            <a:avLst/>
          </a:prstGeom>
          <a:noFill/>
        </p:spPr>
        <p:txBody>
          <a:bodyPr lIns="98356" tIns="49179" rIns="98356" bIns="49179" anchor="b"/>
          <a:lstStyle/>
          <a:p>
            <a:pPr algn="r" defTabSz="694779">
              <a:defRPr/>
            </a:pPr>
            <a:fld id="{860D2A88-C843-45E6-B4EA-BE7C6D34D475}" type="slidenum">
              <a:rPr lang="en-US" sz="1300"/>
              <a:pPr algn="r" defTabSz="694779">
                <a:defRPr/>
              </a:pPr>
              <a:t>23</a:t>
            </a:fld>
            <a:endParaRPr lang="en-US" sz="1300" dirty="0"/>
          </a:p>
        </p:txBody>
      </p:sp>
      <p:sp>
        <p:nvSpPr>
          <p:cNvPr id="49155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9156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35680728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1A4802BF-5A4D-4883-BF87-4BE53ECDDAC0}" type="slidenum">
              <a:rPr lang="en-US"/>
              <a:pPr>
                <a:defRPr/>
              </a:pPr>
              <a:t>25</a:t>
            </a:fld>
            <a:endParaRPr lang="en-US"/>
          </a:p>
        </p:txBody>
      </p:sp>
      <p:sp>
        <p:nvSpPr>
          <p:cNvPr id="23554" name="Slide Number Placeholder 6"/>
          <p:cNvSpPr txBox="1">
            <a:spLocks noGrp="1"/>
          </p:cNvSpPr>
          <p:nvPr/>
        </p:nvSpPr>
        <p:spPr>
          <a:xfrm>
            <a:off x="3882474" y="8684927"/>
            <a:ext cx="2973975" cy="457513"/>
          </a:xfrm>
          <a:prstGeom prst="rect">
            <a:avLst/>
          </a:prstGeom>
          <a:noFill/>
        </p:spPr>
        <p:txBody>
          <a:bodyPr lIns="98356" tIns="49179" rIns="98356" bIns="49179" anchor="b"/>
          <a:lstStyle/>
          <a:p>
            <a:pPr algn="r" defTabSz="694779">
              <a:defRPr/>
            </a:pPr>
            <a:fld id="{860D2A88-C843-45E6-B4EA-BE7C6D34D475}" type="slidenum">
              <a:rPr lang="en-US" sz="1300"/>
              <a:pPr algn="r" defTabSz="694779">
                <a:defRPr/>
              </a:pPr>
              <a:t>25</a:t>
            </a:fld>
            <a:endParaRPr lang="en-US" sz="1300" dirty="0"/>
          </a:p>
        </p:txBody>
      </p:sp>
      <p:sp>
        <p:nvSpPr>
          <p:cNvPr id="49155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9156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buFontTx/>
              <a:buNone/>
            </a:pP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66179689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1A4802BF-5A4D-4883-BF87-4BE53ECDDAC0}" type="slidenum">
              <a:rPr lang="en-US"/>
              <a:pPr>
                <a:defRPr/>
              </a:pPr>
              <a:t>35</a:t>
            </a:fld>
            <a:endParaRPr lang="en-US"/>
          </a:p>
        </p:txBody>
      </p:sp>
      <p:sp>
        <p:nvSpPr>
          <p:cNvPr id="23554" name="Slide Number Placeholder 6"/>
          <p:cNvSpPr txBox="1">
            <a:spLocks noGrp="1"/>
          </p:cNvSpPr>
          <p:nvPr/>
        </p:nvSpPr>
        <p:spPr>
          <a:xfrm>
            <a:off x="3882474" y="8684927"/>
            <a:ext cx="2973975" cy="457513"/>
          </a:xfrm>
          <a:prstGeom prst="rect">
            <a:avLst/>
          </a:prstGeom>
          <a:noFill/>
        </p:spPr>
        <p:txBody>
          <a:bodyPr lIns="98356" tIns="49179" rIns="98356" bIns="49179" anchor="b"/>
          <a:lstStyle/>
          <a:p>
            <a:pPr algn="r" defTabSz="694779">
              <a:defRPr/>
            </a:pPr>
            <a:fld id="{860D2A88-C843-45E6-B4EA-BE7C6D34D475}" type="slidenum">
              <a:rPr lang="en-US" sz="1300"/>
              <a:pPr algn="r" defTabSz="694779">
                <a:defRPr/>
              </a:pPr>
              <a:t>35</a:t>
            </a:fld>
            <a:endParaRPr lang="en-US" sz="1300" dirty="0"/>
          </a:p>
        </p:txBody>
      </p:sp>
      <p:sp>
        <p:nvSpPr>
          <p:cNvPr id="49155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9156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buFontTx/>
              <a:buNone/>
            </a:pP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97034450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1A4802BF-5A4D-4883-BF87-4BE53ECDDAC0}" type="slidenum">
              <a:rPr lang="en-US"/>
              <a:pPr>
                <a:defRPr/>
              </a:pPr>
              <a:t>3</a:t>
            </a:fld>
            <a:endParaRPr lang="en-US"/>
          </a:p>
        </p:txBody>
      </p:sp>
      <p:sp>
        <p:nvSpPr>
          <p:cNvPr id="23554" name="Slide Number Placeholder 6"/>
          <p:cNvSpPr txBox="1">
            <a:spLocks noGrp="1"/>
          </p:cNvSpPr>
          <p:nvPr/>
        </p:nvSpPr>
        <p:spPr>
          <a:xfrm>
            <a:off x="3882474" y="8684927"/>
            <a:ext cx="2973975" cy="457513"/>
          </a:xfrm>
          <a:prstGeom prst="rect">
            <a:avLst/>
          </a:prstGeom>
          <a:noFill/>
        </p:spPr>
        <p:txBody>
          <a:bodyPr lIns="98356" tIns="49179" rIns="98356" bIns="49179" anchor="b"/>
          <a:lstStyle/>
          <a:p>
            <a:pPr algn="r" defTabSz="694779">
              <a:defRPr/>
            </a:pPr>
            <a:fld id="{860D2A88-C843-45E6-B4EA-BE7C6D34D475}" type="slidenum">
              <a:rPr lang="en-US" sz="1300"/>
              <a:pPr algn="r" defTabSz="694779">
                <a:defRPr/>
              </a:pPr>
              <a:t>3</a:t>
            </a:fld>
            <a:endParaRPr lang="en-US" sz="1300" dirty="0"/>
          </a:p>
        </p:txBody>
      </p:sp>
      <p:sp>
        <p:nvSpPr>
          <p:cNvPr id="49155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9156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417751975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1A4802BF-5A4D-4883-BF87-4BE53ECDDAC0}" type="slidenum">
              <a:rPr lang="en-US"/>
              <a:pPr>
                <a:defRPr/>
              </a:pPr>
              <a:t>5</a:t>
            </a:fld>
            <a:endParaRPr lang="en-US"/>
          </a:p>
        </p:txBody>
      </p:sp>
      <p:sp>
        <p:nvSpPr>
          <p:cNvPr id="23554" name="Slide Number Placeholder 6"/>
          <p:cNvSpPr txBox="1">
            <a:spLocks noGrp="1"/>
          </p:cNvSpPr>
          <p:nvPr/>
        </p:nvSpPr>
        <p:spPr>
          <a:xfrm>
            <a:off x="3882474" y="8684927"/>
            <a:ext cx="2973975" cy="457513"/>
          </a:xfrm>
          <a:prstGeom prst="rect">
            <a:avLst/>
          </a:prstGeom>
          <a:noFill/>
        </p:spPr>
        <p:txBody>
          <a:bodyPr lIns="98356" tIns="49179" rIns="98356" bIns="49179" anchor="b"/>
          <a:lstStyle/>
          <a:p>
            <a:pPr algn="r" defTabSz="694779">
              <a:defRPr/>
            </a:pPr>
            <a:fld id="{860D2A88-C843-45E6-B4EA-BE7C6D34D475}" type="slidenum">
              <a:rPr lang="en-US" sz="1300"/>
              <a:pPr algn="r" defTabSz="694779">
                <a:defRPr/>
              </a:pPr>
              <a:t>5</a:t>
            </a:fld>
            <a:endParaRPr lang="en-US" sz="1300" dirty="0"/>
          </a:p>
        </p:txBody>
      </p:sp>
      <p:sp>
        <p:nvSpPr>
          <p:cNvPr id="49155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9156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buFontTx/>
              <a:buNone/>
            </a:pP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706013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1A4802BF-5A4D-4883-BF87-4BE53ECDDAC0}" type="slidenum">
              <a:rPr lang="en-US"/>
              <a:pPr>
                <a:defRPr/>
              </a:pPr>
              <a:t>9</a:t>
            </a:fld>
            <a:endParaRPr lang="en-US"/>
          </a:p>
        </p:txBody>
      </p:sp>
      <p:sp>
        <p:nvSpPr>
          <p:cNvPr id="23554" name="Slide Number Placeholder 6"/>
          <p:cNvSpPr txBox="1">
            <a:spLocks noGrp="1"/>
          </p:cNvSpPr>
          <p:nvPr/>
        </p:nvSpPr>
        <p:spPr>
          <a:xfrm>
            <a:off x="3882474" y="8684927"/>
            <a:ext cx="2973975" cy="457513"/>
          </a:xfrm>
          <a:prstGeom prst="rect">
            <a:avLst/>
          </a:prstGeom>
          <a:noFill/>
        </p:spPr>
        <p:txBody>
          <a:bodyPr lIns="98356" tIns="49179" rIns="98356" bIns="49179" anchor="b"/>
          <a:lstStyle/>
          <a:p>
            <a:pPr algn="r" defTabSz="694779">
              <a:defRPr/>
            </a:pPr>
            <a:fld id="{860D2A88-C843-45E6-B4EA-BE7C6D34D475}" type="slidenum">
              <a:rPr lang="en-US" sz="1300"/>
              <a:pPr algn="r" defTabSz="694779">
                <a:defRPr/>
              </a:pPr>
              <a:t>9</a:t>
            </a:fld>
            <a:endParaRPr lang="en-US" sz="1300" dirty="0"/>
          </a:p>
        </p:txBody>
      </p:sp>
      <p:sp>
        <p:nvSpPr>
          <p:cNvPr id="49155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9156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35680728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1A4802BF-5A4D-4883-BF87-4BE53ECDDAC0}" type="slidenum">
              <a:rPr lang="en-US"/>
              <a:pPr>
                <a:defRPr/>
              </a:pPr>
              <a:t>10</a:t>
            </a:fld>
            <a:endParaRPr lang="en-US"/>
          </a:p>
        </p:txBody>
      </p:sp>
      <p:sp>
        <p:nvSpPr>
          <p:cNvPr id="23554" name="Slide Number Placeholder 6"/>
          <p:cNvSpPr txBox="1">
            <a:spLocks noGrp="1"/>
          </p:cNvSpPr>
          <p:nvPr/>
        </p:nvSpPr>
        <p:spPr>
          <a:xfrm>
            <a:off x="3882474" y="8684927"/>
            <a:ext cx="2973975" cy="457513"/>
          </a:xfrm>
          <a:prstGeom prst="rect">
            <a:avLst/>
          </a:prstGeom>
          <a:noFill/>
        </p:spPr>
        <p:txBody>
          <a:bodyPr lIns="98356" tIns="49179" rIns="98356" bIns="49179" anchor="b"/>
          <a:lstStyle/>
          <a:p>
            <a:pPr algn="r" defTabSz="694779">
              <a:defRPr/>
            </a:pPr>
            <a:fld id="{860D2A88-C843-45E6-B4EA-BE7C6D34D475}" type="slidenum">
              <a:rPr lang="en-US" sz="1300"/>
              <a:pPr algn="r" defTabSz="694779">
                <a:defRPr/>
              </a:pPr>
              <a:t>10</a:t>
            </a:fld>
            <a:endParaRPr lang="en-US" sz="1300" dirty="0"/>
          </a:p>
        </p:txBody>
      </p:sp>
      <p:sp>
        <p:nvSpPr>
          <p:cNvPr id="49155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9156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35680728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1A4802BF-5A4D-4883-BF87-4BE53ECDDAC0}" type="slidenum">
              <a:rPr lang="en-US"/>
              <a:pPr>
                <a:defRPr/>
              </a:pPr>
              <a:t>11</a:t>
            </a:fld>
            <a:endParaRPr lang="en-US"/>
          </a:p>
        </p:txBody>
      </p:sp>
      <p:sp>
        <p:nvSpPr>
          <p:cNvPr id="23554" name="Slide Number Placeholder 6"/>
          <p:cNvSpPr txBox="1">
            <a:spLocks noGrp="1"/>
          </p:cNvSpPr>
          <p:nvPr/>
        </p:nvSpPr>
        <p:spPr>
          <a:xfrm>
            <a:off x="3882474" y="8684927"/>
            <a:ext cx="2973975" cy="457513"/>
          </a:xfrm>
          <a:prstGeom prst="rect">
            <a:avLst/>
          </a:prstGeom>
          <a:noFill/>
        </p:spPr>
        <p:txBody>
          <a:bodyPr lIns="98356" tIns="49179" rIns="98356" bIns="49179" anchor="b"/>
          <a:lstStyle/>
          <a:p>
            <a:pPr algn="r" defTabSz="694779">
              <a:defRPr/>
            </a:pPr>
            <a:fld id="{860D2A88-C843-45E6-B4EA-BE7C6D34D475}" type="slidenum">
              <a:rPr lang="en-US" sz="1300"/>
              <a:pPr algn="r" defTabSz="694779">
                <a:defRPr/>
              </a:pPr>
              <a:t>11</a:t>
            </a:fld>
            <a:endParaRPr lang="en-US" sz="1300" dirty="0"/>
          </a:p>
        </p:txBody>
      </p:sp>
      <p:sp>
        <p:nvSpPr>
          <p:cNvPr id="49155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9156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35680728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1A4802BF-5A4D-4883-BF87-4BE53ECDDAC0}" type="slidenum">
              <a:rPr lang="en-US"/>
              <a:pPr>
                <a:defRPr/>
              </a:pPr>
              <a:t>12</a:t>
            </a:fld>
            <a:endParaRPr lang="en-US"/>
          </a:p>
        </p:txBody>
      </p:sp>
      <p:sp>
        <p:nvSpPr>
          <p:cNvPr id="23554" name="Slide Number Placeholder 6"/>
          <p:cNvSpPr txBox="1">
            <a:spLocks noGrp="1"/>
          </p:cNvSpPr>
          <p:nvPr/>
        </p:nvSpPr>
        <p:spPr>
          <a:xfrm>
            <a:off x="3882474" y="8684927"/>
            <a:ext cx="2973975" cy="457513"/>
          </a:xfrm>
          <a:prstGeom prst="rect">
            <a:avLst/>
          </a:prstGeom>
          <a:noFill/>
        </p:spPr>
        <p:txBody>
          <a:bodyPr lIns="98356" tIns="49179" rIns="98356" bIns="49179" anchor="b"/>
          <a:lstStyle/>
          <a:p>
            <a:pPr algn="r" defTabSz="694779">
              <a:defRPr/>
            </a:pPr>
            <a:fld id="{860D2A88-C843-45E6-B4EA-BE7C6D34D475}" type="slidenum">
              <a:rPr lang="en-US" sz="1300"/>
              <a:pPr algn="r" defTabSz="694779">
                <a:defRPr/>
              </a:pPr>
              <a:t>12</a:t>
            </a:fld>
            <a:endParaRPr lang="en-US" sz="1300" dirty="0"/>
          </a:p>
        </p:txBody>
      </p:sp>
      <p:sp>
        <p:nvSpPr>
          <p:cNvPr id="49155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9156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39130224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1A4802BF-5A4D-4883-BF87-4BE53ECDDAC0}" type="slidenum">
              <a:rPr lang="en-US"/>
              <a:pPr>
                <a:defRPr/>
              </a:pPr>
              <a:t>13</a:t>
            </a:fld>
            <a:endParaRPr lang="en-US"/>
          </a:p>
        </p:txBody>
      </p:sp>
      <p:sp>
        <p:nvSpPr>
          <p:cNvPr id="23554" name="Slide Number Placeholder 6"/>
          <p:cNvSpPr txBox="1">
            <a:spLocks noGrp="1"/>
          </p:cNvSpPr>
          <p:nvPr/>
        </p:nvSpPr>
        <p:spPr>
          <a:xfrm>
            <a:off x="3882474" y="8684927"/>
            <a:ext cx="2973975" cy="457513"/>
          </a:xfrm>
          <a:prstGeom prst="rect">
            <a:avLst/>
          </a:prstGeom>
          <a:noFill/>
        </p:spPr>
        <p:txBody>
          <a:bodyPr lIns="98356" tIns="49179" rIns="98356" bIns="49179" anchor="b"/>
          <a:lstStyle/>
          <a:p>
            <a:pPr algn="r" defTabSz="694779">
              <a:defRPr/>
            </a:pPr>
            <a:fld id="{860D2A88-C843-45E6-B4EA-BE7C6D34D475}" type="slidenum">
              <a:rPr lang="en-US" sz="1300"/>
              <a:pPr algn="r" defTabSz="694779">
                <a:defRPr/>
              </a:pPr>
              <a:t>13</a:t>
            </a:fld>
            <a:endParaRPr lang="en-US" sz="1300" dirty="0"/>
          </a:p>
        </p:txBody>
      </p:sp>
      <p:sp>
        <p:nvSpPr>
          <p:cNvPr id="49155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9156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buFontTx/>
              <a:buNone/>
            </a:pP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66179689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1A4802BF-5A4D-4883-BF87-4BE53ECDDAC0}" type="slidenum">
              <a:rPr lang="en-US"/>
              <a:pPr>
                <a:defRPr/>
              </a:pPr>
              <a:t>14</a:t>
            </a:fld>
            <a:endParaRPr lang="en-US"/>
          </a:p>
        </p:txBody>
      </p:sp>
      <p:sp>
        <p:nvSpPr>
          <p:cNvPr id="23554" name="Slide Number Placeholder 6"/>
          <p:cNvSpPr txBox="1">
            <a:spLocks noGrp="1"/>
          </p:cNvSpPr>
          <p:nvPr/>
        </p:nvSpPr>
        <p:spPr>
          <a:xfrm>
            <a:off x="3882474" y="8684927"/>
            <a:ext cx="2973975" cy="457513"/>
          </a:xfrm>
          <a:prstGeom prst="rect">
            <a:avLst/>
          </a:prstGeom>
          <a:noFill/>
        </p:spPr>
        <p:txBody>
          <a:bodyPr lIns="98356" tIns="49179" rIns="98356" bIns="49179" anchor="b"/>
          <a:lstStyle/>
          <a:p>
            <a:pPr algn="r" defTabSz="694779">
              <a:defRPr/>
            </a:pPr>
            <a:fld id="{860D2A88-C843-45E6-B4EA-BE7C6D34D475}" type="slidenum">
              <a:rPr lang="en-US" sz="1300"/>
              <a:pPr algn="r" defTabSz="694779">
                <a:defRPr/>
              </a:pPr>
              <a:t>14</a:t>
            </a:fld>
            <a:endParaRPr lang="en-US" sz="1300" dirty="0"/>
          </a:p>
        </p:txBody>
      </p:sp>
      <p:sp>
        <p:nvSpPr>
          <p:cNvPr id="49155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9156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35680728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5DA6C2-C1EA-4FEF-A1D8-61780550C6AF}" type="datetimeFigureOut">
              <a:rPr lang="en-US" smtClean="0"/>
              <a:t>11/10/2018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53E6C0-C81A-48B3-809F-FB730EB9C1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30329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5DA6C2-C1EA-4FEF-A1D8-61780550C6AF}" type="datetimeFigureOut">
              <a:rPr lang="en-US" smtClean="0"/>
              <a:t>11/10/2018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53E6C0-C81A-48B3-809F-FB730EB9C1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67199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5DA6C2-C1EA-4FEF-A1D8-61780550C6AF}" type="datetimeFigureOut">
              <a:rPr lang="en-US" smtClean="0"/>
              <a:t>11/10/2018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53E6C0-C81A-48B3-809F-FB730EB9C1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18512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5DA6C2-C1EA-4FEF-A1D8-61780550C6AF}" type="datetimeFigureOut">
              <a:rPr lang="en-US" smtClean="0"/>
              <a:t>11/10/2018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53E6C0-C81A-48B3-809F-FB730EB9C1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39418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5DA6C2-C1EA-4FEF-A1D8-61780550C6AF}" type="datetimeFigureOut">
              <a:rPr lang="en-US" smtClean="0"/>
              <a:t>11/10/2018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53E6C0-C81A-48B3-809F-FB730EB9C1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61740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5DA6C2-C1EA-4FEF-A1D8-61780550C6AF}" type="datetimeFigureOut">
              <a:rPr lang="en-US" smtClean="0"/>
              <a:t>11/10/2018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53E6C0-C81A-48B3-809F-FB730EB9C1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40806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5DA6C2-C1EA-4FEF-A1D8-61780550C6AF}" type="datetimeFigureOut">
              <a:rPr lang="en-US" smtClean="0"/>
              <a:t>11/10/2018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53E6C0-C81A-48B3-809F-FB730EB9C1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31989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5DA6C2-C1EA-4FEF-A1D8-61780550C6AF}" type="datetimeFigureOut">
              <a:rPr lang="en-US" smtClean="0"/>
              <a:t>11/10/2018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53E6C0-C81A-48B3-809F-FB730EB9C1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28619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5DA6C2-C1EA-4FEF-A1D8-61780550C6AF}" type="datetimeFigureOut">
              <a:rPr lang="en-US" smtClean="0"/>
              <a:t>11/10/2018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53E6C0-C81A-48B3-809F-FB730EB9C1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95757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5DA6C2-C1EA-4FEF-A1D8-61780550C6AF}" type="datetimeFigureOut">
              <a:rPr lang="en-US" smtClean="0"/>
              <a:t>11/10/2018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53E6C0-C81A-48B3-809F-FB730EB9C1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75269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5DA6C2-C1EA-4FEF-A1D8-61780550C6AF}" type="datetimeFigureOut">
              <a:rPr lang="en-US" smtClean="0"/>
              <a:t>11/10/2018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53E6C0-C81A-48B3-809F-FB730EB9C1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95473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D5DA6C2-C1EA-4FEF-A1D8-61780550C6AF}" type="datetimeFigureOut">
              <a:rPr lang="en-US" smtClean="0"/>
              <a:t>11/10/2018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53E6C0-C81A-48B3-809F-FB730EB9C1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67441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e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gif"/><Relationship Id="rId4" Type="http://schemas.openxmlformats.org/officeDocument/2006/relationships/image" Target="../media/image2.gif"/><Relationship Id="rId9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2.gif"/><Relationship Id="rId4" Type="http://schemas.openxmlformats.org/officeDocument/2006/relationships/image" Target="../media/image13.gif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2.gif"/><Relationship Id="rId4" Type="http://schemas.openxmlformats.org/officeDocument/2006/relationships/image" Target="../media/image13.gif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2.gif"/><Relationship Id="rId4" Type="http://schemas.openxmlformats.org/officeDocument/2006/relationships/image" Target="../media/image13.gi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2.gif"/><Relationship Id="rId4" Type="http://schemas.openxmlformats.org/officeDocument/2006/relationships/image" Target="../media/image13.gif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2.gif"/><Relationship Id="rId4" Type="http://schemas.openxmlformats.org/officeDocument/2006/relationships/image" Target="../media/image13.gif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2.gif"/><Relationship Id="rId4" Type="http://schemas.openxmlformats.org/officeDocument/2006/relationships/image" Target="../media/image13.gif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2.gif"/><Relationship Id="rId4" Type="http://schemas.openxmlformats.org/officeDocument/2006/relationships/image" Target="../media/image13.gif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2.gif"/><Relationship Id="rId4" Type="http://schemas.openxmlformats.org/officeDocument/2006/relationships/image" Target="../media/image13.gif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2.gif"/><Relationship Id="rId4" Type="http://schemas.openxmlformats.org/officeDocument/2006/relationships/image" Target="../media/image13.gif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2.gif"/><Relationship Id="rId4" Type="http://schemas.openxmlformats.org/officeDocument/2006/relationships/image" Target="../media/image13.gif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2.gif"/><Relationship Id="rId4" Type="http://schemas.openxmlformats.org/officeDocument/2006/relationships/image" Target="../media/image13.gif"/><Relationship Id="rId9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2.gif"/><Relationship Id="rId4" Type="http://schemas.openxmlformats.org/officeDocument/2006/relationships/image" Target="../media/image13.gif"/><Relationship Id="rId9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2.gif"/><Relationship Id="rId4" Type="http://schemas.openxmlformats.org/officeDocument/2006/relationships/image" Target="../media/image13.gif"/><Relationship Id="rId9" Type="http://schemas.openxmlformats.org/officeDocument/2006/relationships/image" Target="../media/image30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2.gif"/><Relationship Id="rId4" Type="http://schemas.openxmlformats.org/officeDocument/2006/relationships/image" Target="../media/image13.gif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9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gif"/><Relationship Id="rId3" Type="http://schemas.openxmlformats.org/officeDocument/2006/relationships/image" Target="../media/image10.pn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gif"/><Relationship Id="rId4" Type="http://schemas.openxmlformats.org/officeDocument/2006/relationships/image" Target="../media/image1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6.jpeg"/><Relationship Id="rId4" Type="http://schemas.openxmlformats.org/officeDocument/2006/relationships/image" Target="../media/image45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0.png"/><Relationship Id="rId4" Type="http://schemas.openxmlformats.org/officeDocument/2006/relationships/image" Target="../media/image49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2.gif"/><Relationship Id="rId4" Type="http://schemas.openxmlformats.org/officeDocument/2006/relationships/image" Target="../media/image13.gi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2.gif"/><Relationship Id="rId4" Type="http://schemas.openxmlformats.org/officeDocument/2006/relationships/image" Target="../media/image13.gif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2.gif"/><Relationship Id="rId4" Type="http://schemas.openxmlformats.org/officeDocument/2006/relationships/image" Target="../media/image13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12216"/>
            <a:ext cx="9134475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30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8" name="TextBox 27"/>
          <p:cNvSpPr txBox="1"/>
          <p:nvPr/>
        </p:nvSpPr>
        <p:spPr>
          <a:xfrm>
            <a:off x="-304800" y="-76200"/>
            <a:ext cx="9448800" cy="54476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endParaRPr lang="en-US" sz="2400" dirty="0" smtClean="0"/>
          </a:p>
          <a:p>
            <a:pPr algn="ctr">
              <a:lnSpc>
                <a:spcPct val="150000"/>
              </a:lnSpc>
            </a:pPr>
            <a:endParaRPr lang="en-US" sz="2400" dirty="0" smtClean="0"/>
          </a:p>
          <a:p>
            <a:pPr algn="ctr"/>
            <a:endParaRPr lang="en-US" sz="2800" dirty="0" smtClean="0"/>
          </a:p>
          <a:p>
            <a:pPr algn="ctr"/>
            <a:endParaRPr lang="en-US" sz="2800" dirty="0" smtClean="0"/>
          </a:p>
          <a:p>
            <a:pPr algn="ctr"/>
            <a:r>
              <a:rPr lang="en-US" sz="2400" dirty="0" err="1" smtClean="0"/>
              <a:t>Sistem</a:t>
            </a:r>
            <a:r>
              <a:rPr lang="en-US" sz="2400" dirty="0" smtClean="0"/>
              <a:t> </a:t>
            </a:r>
            <a:r>
              <a:rPr lang="en-US" sz="2400" dirty="0" err="1" smtClean="0"/>
              <a:t>Informasi</a:t>
            </a:r>
            <a:r>
              <a:rPr lang="en-US" sz="2400" dirty="0" smtClean="0"/>
              <a:t> </a:t>
            </a:r>
            <a:r>
              <a:rPr lang="en-US" sz="2400" dirty="0" err="1" smtClean="0"/>
              <a:t>Manajemen</a:t>
            </a:r>
            <a:r>
              <a:rPr lang="en-US" sz="2400" dirty="0" smtClean="0"/>
              <a:t> </a:t>
            </a:r>
            <a:r>
              <a:rPr lang="en-US" sz="2400" dirty="0" err="1" smtClean="0"/>
              <a:t>Pengadaan</a:t>
            </a:r>
            <a:r>
              <a:rPr lang="en-US" sz="2400" dirty="0" smtClean="0"/>
              <a:t> </a:t>
            </a:r>
            <a:r>
              <a:rPr lang="en-US" sz="2400" dirty="0" err="1" smtClean="0"/>
              <a:t>Langsung</a:t>
            </a:r>
            <a:r>
              <a:rPr lang="en-US" sz="2400" dirty="0" smtClean="0"/>
              <a:t> (</a:t>
            </a:r>
            <a:r>
              <a:rPr lang="en-US" sz="2400" dirty="0" err="1" smtClean="0"/>
              <a:t>SIMPeL</a:t>
            </a:r>
            <a:r>
              <a:rPr lang="en-US" sz="2400" dirty="0" smtClean="0"/>
              <a:t>)</a:t>
            </a:r>
          </a:p>
          <a:p>
            <a:pPr algn="ctr"/>
            <a:r>
              <a:rPr lang="en-US" sz="2400" i="1" dirty="0" smtClean="0"/>
              <a:t>www.simpel.lpse.kemenkeu.go.id</a:t>
            </a:r>
          </a:p>
          <a:p>
            <a:pPr algn="ctr"/>
            <a:r>
              <a:rPr lang="en-US" sz="2400" i="1" dirty="0" smtClean="0"/>
              <a:t>http://simpel-lpse.kemdikbud.go.id</a:t>
            </a:r>
          </a:p>
          <a:p>
            <a:pPr algn="ctr"/>
            <a:endParaRPr lang="en-US" sz="2400" dirty="0" smtClean="0"/>
          </a:p>
          <a:p>
            <a:pPr algn="ctr"/>
            <a:r>
              <a:rPr lang="en-US" sz="2400" dirty="0" smtClean="0"/>
              <a:t>           </a:t>
            </a:r>
            <a:r>
              <a:rPr lang="id-ID" sz="2400" dirty="0" smtClean="0"/>
              <a:t>       </a:t>
            </a:r>
            <a:r>
              <a:rPr lang="en-US" sz="2400" dirty="0" smtClean="0"/>
              <a:t> </a:t>
            </a:r>
            <a:r>
              <a:rPr lang="en-US" sz="2400" dirty="0" err="1" smtClean="0"/>
              <a:t>Oleh</a:t>
            </a:r>
            <a:r>
              <a:rPr lang="en-US" sz="2400" dirty="0" smtClean="0"/>
              <a:t> :</a:t>
            </a:r>
          </a:p>
          <a:p>
            <a:pPr algn="ctr"/>
            <a:r>
              <a:rPr lang="en-US" sz="2400" dirty="0" smtClean="0"/>
              <a:t>                 </a:t>
            </a:r>
            <a:r>
              <a:rPr lang="en-US" sz="2400" dirty="0" err="1" smtClean="0"/>
              <a:t>Rachman</a:t>
            </a:r>
            <a:r>
              <a:rPr lang="en-US" sz="2400" dirty="0" smtClean="0"/>
              <a:t> </a:t>
            </a:r>
            <a:r>
              <a:rPr lang="en-US" sz="2400" dirty="0" err="1" smtClean="0"/>
              <a:t>Sukri</a:t>
            </a:r>
            <a:endParaRPr lang="en-US" sz="2400" dirty="0" smtClean="0"/>
          </a:p>
          <a:p>
            <a:pPr algn="ctr"/>
            <a:endParaRPr lang="en-US" sz="2400" dirty="0" smtClean="0"/>
          </a:p>
          <a:p>
            <a:pPr algn="ctr"/>
            <a:endParaRPr lang="en-US" sz="2800" dirty="0" smtClean="0"/>
          </a:p>
          <a:p>
            <a:pPr algn="ctr"/>
            <a:endParaRPr lang="en-US" sz="2400" dirty="0" smtClean="0"/>
          </a:p>
        </p:txBody>
      </p:sp>
      <p:pic>
        <p:nvPicPr>
          <p:cNvPr id="14" name="Picture 2" descr="C:\Documents and Settings\pusintek\My Documents\LPSE-logo2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362200" y="152400"/>
            <a:ext cx="4324518" cy="647770"/>
          </a:xfrm>
          <a:prstGeom prst="rect">
            <a:avLst/>
          </a:prstGeom>
          <a:noFill/>
        </p:spPr>
      </p:pic>
      <p:pic>
        <p:nvPicPr>
          <p:cNvPr id="12" name="Picture 2" descr="H:\Banner\Depkeu-Logo.gif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942" y="79020"/>
            <a:ext cx="1400175" cy="14047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0511" y="109538"/>
            <a:ext cx="1130490" cy="1338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3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08848" y="1024008"/>
            <a:ext cx="1106552" cy="314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 descr="C:\Users\Rachman\Downloads\IMG-20161128-WA0003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4394" y="2943290"/>
            <a:ext cx="2011610" cy="23537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224901" y="4171890"/>
            <a:ext cx="729122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Project Manager </a:t>
            </a:r>
            <a:r>
              <a:rPr lang="en-US" sz="2400" dirty="0" err="1" smtClean="0"/>
              <a:t>Pengembangan</a:t>
            </a:r>
            <a:r>
              <a:rPr lang="en-US" sz="2400" dirty="0" smtClean="0"/>
              <a:t> </a:t>
            </a:r>
          </a:p>
          <a:p>
            <a:r>
              <a:rPr lang="en-US" sz="2400" dirty="0" err="1" smtClean="0"/>
              <a:t>Aplikasi</a:t>
            </a:r>
            <a:r>
              <a:rPr lang="en-US" sz="2400" dirty="0" smtClean="0"/>
              <a:t> </a:t>
            </a:r>
            <a:r>
              <a:rPr lang="en-US" sz="2400" dirty="0" err="1" smtClean="0"/>
              <a:t>SIMPeL</a:t>
            </a:r>
            <a:endParaRPr lang="en-US" sz="2400" dirty="0" smtClean="0"/>
          </a:p>
          <a:p>
            <a:endParaRPr lang="en-US" sz="2400" dirty="0" smtClean="0"/>
          </a:p>
          <a:p>
            <a:endParaRPr lang="id-ID" sz="2400" dirty="0" smtClean="0"/>
          </a:p>
          <a:p>
            <a:endParaRPr lang="en-US" sz="2400" dirty="0"/>
          </a:p>
          <a:p>
            <a:r>
              <a:rPr lang="en-US" sz="2400" dirty="0" smtClean="0"/>
              <a:t>		</a:t>
            </a:r>
            <a:r>
              <a:rPr lang="id-ID" sz="2400" dirty="0" smtClean="0"/>
              <a:t> </a:t>
            </a:r>
            <a:r>
              <a:rPr lang="en-US" sz="2400" dirty="0" smtClean="0"/>
              <a:t>Belitung, 10 November</a:t>
            </a:r>
            <a:r>
              <a:rPr lang="id-ID" sz="2400" dirty="0" smtClean="0"/>
              <a:t> 2018</a:t>
            </a:r>
            <a:endParaRPr lang="en-US" sz="24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91004" y="4836219"/>
            <a:ext cx="2133195" cy="17525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8650509"/>
      </p:ext>
    </p:extLst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34475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2" name="Picture 4" descr="http://eps.mmu.edu.my/tri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58707" y="0"/>
            <a:ext cx="2685293" cy="1371599"/>
          </a:xfrm>
          <a:prstGeom prst="rect">
            <a:avLst/>
          </a:prstGeom>
          <a:noFill/>
        </p:spPr>
      </p:pic>
      <p:pic>
        <p:nvPicPr>
          <p:cNvPr id="21" name="Picture 2" descr="C:\Documents and Settings\pusintek\My Documents\LPSE-logo2.gi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14600" y="0"/>
            <a:ext cx="4071966" cy="490518"/>
          </a:xfrm>
          <a:prstGeom prst="rect">
            <a:avLst/>
          </a:prstGeom>
          <a:noFill/>
        </p:spPr>
      </p:pic>
      <p:sp>
        <p:nvSpPr>
          <p:cNvPr id="1030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11" y="33338"/>
            <a:ext cx="1130490" cy="1338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0848" y="947808"/>
            <a:ext cx="1106552" cy="314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52400" y="1516329"/>
            <a:ext cx="8183627" cy="4648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b="1" dirty="0" smtClean="0"/>
              <a:t>Vendor Performance &amp; Company Profile</a:t>
            </a:r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1981200"/>
            <a:ext cx="8763000" cy="472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E576B2-B7B3-44C4-8D06-444FB3BC38A4}" type="slidenum">
              <a:rPr lang="en-US" smtClean="0"/>
              <a:pPr/>
              <a:t>10</a:t>
            </a:fld>
            <a:endParaRPr lang="en-US"/>
          </a:p>
        </p:txBody>
      </p:sp>
      <p:sp>
        <p:nvSpPr>
          <p:cNvPr id="4" name="Oval 3"/>
          <p:cNvSpPr/>
          <p:nvPr/>
        </p:nvSpPr>
        <p:spPr>
          <a:xfrm>
            <a:off x="228600" y="2514600"/>
            <a:ext cx="1275524" cy="304800"/>
          </a:xfrm>
          <a:prstGeom prst="ellipse">
            <a:avLst/>
          </a:prstGeom>
          <a:noFill/>
          <a:ln w="222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1419638" y="5638800"/>
            <a:ext cx="1275524" cy="304800"/>
          </a:xfrm>
          <a:prstGeom prst="ellipse">
            <a:avLst/>
          </a:prstGeom>
          <a:noFill/>
          <a:ln w="22225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228600" y="5423848"/>
            <a:ext cx="1275524" cy="304800"/>
          </a:xfrm>
          <a:prstGeom prst="ellipse">
            <a:avLst/>
          </a:prstGeom>
          <a:noFill/>
          <a:ln w="222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1333183"/>
      </p:ext>
    </p:extLst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34475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2" name="Picture 4" descr="http://eps.mmu.edu.my/tri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58707" y="0"/>
            <a:ext cx="2685293" cy="1371599"/>
          </a:xfrm>
          <a:prstGeom prst="rect">
            <a:avLst/>
          </a:prstGeom>
          <a:noFill/>
        </p:spPr>
      </p:pic>
      <p:pic>
        <p:nvPicPr>
          <p:cNvPr id="21" name="Picture 2" descr="C:\Documents and Settings\pusintek\My Documents\LPSE-logo2.gi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14600" y="0"/>
            <a:ext cx="4071966" cy="490518"/>
          </a:xfrm>
          <a:prstGeom prst="rect">
            <a:avLst/>
          </a:prstGeom>
          <a:noFill/>
        </p:spPr>
      </p:pic>
      <p:sp>
        <p:nvSpPr>
          <p:cNvPr id="1030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11" y="33338"/>
            <a:ext cx="1130490" cy="1338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0848" y="947808"/>
            <a:ext cx="1106552" cy="314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52400" y="1516329"/>
            <a:ext cx="8183627" cy="4648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b="1" dirty="0" smtClean="0"/>
              <a:t>Vendor Performance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E576B2-B7B3-44C4-8D06-444FB3BC38A4}" type="slidenum">
              <a:rPr lang="en-US" smtClean="0"/>
              <a:pPr/>
              <a:t>11</a:t>
            </a:fld>
            <a:endParaRPr lang="en-US"/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0775" y="1981201"/>
            <a:ext cx="8542449" cy="472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Slide Number Placeholder 10"/>
          <p:cNvSpPr txBox="1">
            <a:spLocks/>
          </p:cNvSpPr>
          <p:nvPr/>
        </p:nvSpPr>
        <p:spPr>
          <a:xfrm>
            <a:off x="6705600" y="65087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01E576B2-B7B3-44C4-8D06-444FB3BC38A4}" type="slidenum">
              <a:rPr lang="en-US" smtClean="0"/>
              <a:pPr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3773887"/>
      </p:ext>
    </p:extLst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34475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2" name="Picture 4" descr="http://eps.mmu.edu.my/tri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58707" y="0"/>
            <a:ext cx="2685293" cy="1371599"/>
          </a:xfrm>
          <a:prstGeom prst="rect">
            <a:avLst/>
          </a:prstGeom>
          <a:noFill/>
        </p:spPr>
      </p:pic>
      <p:pic>
        <p:nvPicPr>
          <p:cNvPr id="21" name="Picture 2" descr="C:\Documents and Settings\pusintek\My Documents\LPSE-logo2.gi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14600" y="0"/>
            <a:ext cx="4071966" cy="490518"/>
          </a:xfrm>
          <a:prstGeom prst="rect">
            <a:avLst/>
          </a:prstGeom>
          <a:noFill/>
        </p:spPr>
      </p:pic>
      <p:sp>
        <p:nvSpPr>
          <p:cNvPr id="1030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11" y="33338"/>
            <a:ext cx="1130490" cy="1338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0848" y="947808"/>
            <a:ext cx="1106552" cy="314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04800" y="1524000"/>
            <a:ext cx="8183627" cy="4648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b="1" dirty="0" smtClean="0"/>
              <a:t>VIEW COMPANY PROFILE</a:t>
            </a:r>
            <a:endParaRPr lang="en-US" b="1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696" y="1988870"/>
            <a:ext cx="9055483" cy="4716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E576B2-B7B3-44C4-8D06-444FB3BC38A4}" type="slidenum">
              <a:rPr lang="en-US" smtClean="0"/>
              <a:pPr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86067718"/>
      </p:ext>
    </p:extLst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34475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2" name="Picture 4" descr="http://eps.mmu.edu.my/tri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58707" y="0"/>
            <a:ext cx="2685293" cy="1371599"/>
          </a:xfrm>
          <a:prstGeom prst="rect">
            <a:avLst/>
          </a:prstGeom>
          <a:noFill/>
        </p:spPr>
      </p:pic>
      <p:pic>
        <p:nvPicPr>
          <p:cNvPr id="21" name="Picture 2" descr="C:\Documents and Settings\pusintek\My Documents\LPSE-logo2.gi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469858" y="152400"/>
            <a:ext cx="4071966" cy="490518"/>
          </a:xfrm>
          <a:prstGeom prst="rect">
            <a:avLst/>
          </a:prstGeom>
          <a:noFill/>
        </p:spPr>
      </p:pic>
      <p:sp>
        <p:nvSpPr>
          <p:cNvPr id="11" name="TextBox 10"/>
          <p:cNvSpPr txBox="1"/>
          <p:nvPr/>
        </p:nvSpPr>
        <p:spPr>
          <a:xfrm>
            <a:off x="563242" y="2008525"/>
            <a:ext cx="8077200" cy="20159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38150" indent="-342900"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id-ID" sz="2000" b="1" dirty="0" smtClean="0"/>
              <a:t>SIMPeL Versi 5.1 </a:t>
            </a:r>
            <a:r>
              <a:rPr lang="en-US" sz="2000" b="1" dirty="0" smtClean="0"/>
              <a:t> (Nov 2018) </a:t>
            </a:r>
            <a:r>
              <a:rPr lang="id-ID" sz="2000" b="1" dirty="0" smtClean="0"/>
              <a:t>:</a:t>
            </a:r>
          </a:p>
          <a:p>
            <a:pPr marL="711200" lvl="1" indent="-261938"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id-ID" sz="2000" dirty="0" smtClean="0"/>
              <a:t>Update Vendor Performance</a:t>
            </a:r>
            <a:endParaRPr lang="en-US" sz="2000" dirty="0" smtClean="0"/>
          </a:p>
          <a:p>
            <a:pPr marL="711200" lvl="1" indent="-261938"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US" sz="2000" dirty="0" smtClean="0"/>
              <a:t>Update Survey </a:t>
            </a:r>
            <a:r>
              <a:rPr lang="en-US" sz="2000" dirty="0" err="1" smtClean="0"/>
              <a:t>Harga</a:t>
            </a:r>
            <a:r>
              <a:rPr lang="en-US" sz="2000" dirty="0" smtClean="0"/>
              <a:t> </a:t>
            </a:r>
            <a:r>
              <a:rPr lang="en-US" sz="2000" dirty="0" err="1" smtClean="0"/>
              <a:t>Pejabat</a:t>
            </a:r>
            <a:r>
              <a:rPr lang="en-US" sz="2000" dirty="0" smtClean="0"/>
              <a:t> </a:t>
            </a:r>
            <a:r>
              <a:rPr lang="en-US" sz="2000" dirty="0" err="1" smtClean="0"/>
              <a:t>Pengadaan</a:t>
            </a:r>
            <a:endParaRPr lang="en-US" sz="2000" dirty="0" smtClean="0"/>
          </a:p>
          <a:p>
            <a:pPr marL="711200" lvl="1" indent="-261938"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US" sz="2000" dirty="0" err="1" smtClean="0"/>
              <a:t>Penyesuaian</a:t>
            </a:r>
            <a:r>
              <a:rPr lang="en-US" sz="2000" dirty="0" smtClean="0"/>
              <a:t> </a:t>
            </a:r>
            <a:r>
              <a:rPr lang="en-US" sz="2000" dirty="0" err="1" smtClean="0"/>
              <a:t>fitur</a:t>
            </a:r>
            <a:r>
              <a:rPr lang="en-US" sz="2000" dirty="0" smtClean="0"/>
              <a:t> </a:t>
            </a:r>
            <a:r>
              <a:rPr lang="en-US" sz="2000" dirty="0" err="1" smtClean="0"/>
              <a:t>serah</a:t>
            </a:r>
            <a:r>
              <a:rPr lang="en-US" sz="2000" dirty="0" smtClean="0"/>
              <a:t> </a:t>
            </a:r>
            <a:r>
              <a:rPr lang="en-US" sz="2000" dirty="0" err="1" smtClean="0"/>
              <a:t>terima</a:t>
            </a:r>
            <a:r>
              <a:rPr lang="en-US" sz="2000" dirty="0" smtClean="0"/>
              <a:t> </a:t>
            </a:r>
            <a:r>
              <a:rPr lang="en-US" sz="2000" dirty="0" err="1" smtClean="0"/>
              <a:t>pekerjaan</a:t>
            </a:r>
            <a:r>
              <a:rPr lang="en-US" sz="2000" dirty="0" smtClean="0"/>
              <a:t> </a:t>
            </a:r>
            <a:r>
              <a:rPr lang="en-US" sz="2000" dirty="0" err="1" smtClean="0"/>
              <a:t>sesuai</a:t>
            </a:r>
            <a:r>
              <a:rPr lang="en-US" sz="2000" dirty="0" smtClean="0"/>
              <a:t> </a:t>
            </a:r>
            <a:r>
              <a:rPr lang="en-US" sz="2000" dirty="0" err="1" smtClean="0"/>
              <a:t>Perpres</a:t>
            </a:r>
            <a:r>
              <a:rPr lang="en-US" sz="2000" dirty="0" smtClean="0"/>
              <a:t> 16/18</a:t>
            </a:r>
          </a:p>
          <a:p>
            <a:pPr marL="449262" lvl="1">
              <a:spcAft>
                <a:spcPts val="600"/>
              </a:spcAft>
            </a:pPr>
            <a:endParaRPr lang="en-US" sz="2000" dirty="0" smtClean="0"/>
          </a:p>
        </p:txBody>
      </p:sp>
      <p:sp>
        <p:nvSpPr>
          <p:cNvPr id="15" name="AutoShape 5"/>
          <p:cNvSpPr>
            <a:spLocks noChangeArrowheads="1"/>
          </p:cNvSpPr>
          <p:nvPr/>
        </p:nvSpPr>
        <p:spPr bwMode="auto">
          <a:xfrm>
            <a:off x="2319337" y="961456"/>
            <a:ext cx="4495800" cy="685800"/>
          </a:xfrm>
          <a:prstGeom prst="horizontalScroll">
            <a:avLst>
              <a:gd name="adj" fmla="val 12500"/>
            </a:avLst>
          </a:prstGeom>
          <a:gradFill rotWithShape="0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path path="rect">
              <a:fillToRect r="100000" b="100000"/>
            </a:path>
          </a:gradFill>
          <a:ln w="9525">
            <a:solidFill>
              <a:srgbClr val="0D0E0F"/>
            </a:solidFill>
            <a:round/>
            <a:headEnd/>
            <a:tailEnd/>
          </a:ln>
        </p:spPr>
        <p:txBody>
          <a:bodyPr anchor="ctr"/>
          <a:lstStyle/>
          <a:p>
            <a:pPr algn="ctr" eaLnBrk="1" hangingPunct="1"/>
            <a:r>
              <a:rPr lang="id-ID" sz="2000" b="1" dirty="0" smtClean="0">
                <a:solidFill>
                  <a:schemeClr val="tx2"/>
                </a:solidFill>
              </a:rPr>
              <a:t>NEXT DEVELOPMENT</a:t>
            </a:r>
            <a:endParaRPr lang="en-US" sz="2000" dirty="0">
              <a:solidFill>
                <a:schemeClr val="tx2"/>
              </a:solidFill>
            </a:endParaRPr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E576B2-B7B3-44C4-8D06-444FB3BC38A4}" type="slidenum">
              <a:rPr lang="en-US" smtClean="0"/>
              <a:pPr/>
              <a:t>13</a:t>
            </a:fld>
            <a:endParaRPr lang="en-US"/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11" y="33338"/>
            <a:ext cx="1130490" cy="1338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3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0848" y="947808"/>
            <a:ext cx="1106552" cy="314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15620772"/>
      </p:ext>
    </p:extLst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34475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2" name="Picture 4" descr="http://eps.mmu.edu.my/tri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58707" y="0"/>
            <a:ext cx="2685293" cy="1371599"/>
          </a:xfrm>
          <a:prstGeom prst="rect">
            <a:avLst/>
          </a:prstGeom>
          <a:noFill/>
        </p:spPr>
      </p:pic>
      <p:pic>
        <p:nvPicPr>
          <p:cNvPr id="21" name="Picture 2" descr="C:\Documents and Settings\pusintek\My Documents\LPSE-logo2.gi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14600" y="0"/>
            <a:ext cx="4071966" cy="490518"/>
          </a:xfrm>
          <a:prstGeom prst="rect">
            <a:avLst/>
          </a:prstGeom>
          <a:noFill/>
        </p:spPr>
      </p:pic>
      <p:sp>
        <p:nvSpPr>
          <p:cNvPr id="1030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11" y="33338"/>
            <a:ext cx="1130490" cy="1338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0848" y="947808"/>
            <a:ext cx="1106552" cy="314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E576B2-B7B3-44C4-8D06-444FB3BC38A4}" type="slidenum">
              <a:rPr lang="en-US" smtClean="0"/>
              <a:pPr/>
              <a:t>14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152400" y="1516329"/>
            <a:ext cx="8183627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b="1" dirty="0" smtClean="0"/>
              <a:t>Update Vendor Performance</a:t>
            </a:r>
          </a:p>
        </p:txBody>
      </p:sp>
      <p:sp>
        <p:nvSpPr>
          <p:cNvPr id="12" name="AutoShape 5"/>
          <p:cNvSpPr>
            <a:spLocks noChangeArrowheads="1"/>
          </p:cNvSpPr>
          <p:nvPr/>
        </p:nvSpPr>
        <p:spPr bwMode="auto">
          <a:xfrm>
            <a:off x="2319337" y="961456"/>
            <a:ext cx="4495800" cy="685800"/>
          </a:xfrm>
          <a:prstGeom prst="horizontalScroll">
            <a:avLst>
              <a:gd name="adj" fmla="val 12500"/>
            </a:avLst>
          </a:prstGeom>
          <a:gradFill rotWithShape="0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path path="rect">
              <a:fillToRect r="100000" b="100000"/>
            </a:path>
          </a:gradFill>
          <a:ln w="9525">
            <a:solidFill>
              <a:srgbClr val="0D0E0F"/>
            </a:solidFill>
            <a:round/>
            <a:headEnd/>
            <a:tailEnd/>
          </a:ln>
        </p:spPr>
        <p:txBody>
          <a:bodyPr anchor="ctr"/>
          <a:lstStyle/>
          <a:p>
            <a:pPr algn="ctr" eaLnBrk="1" hangingPunct="1"/>
            <a:r>
              <a:rPr lang="en-US" sz="2000" b="1" dirty="0" err="1" smtClean="0">
                <a:solidFill>
                  <a:schemeClr val="tx2"/>
                </a:solidFill>
              </a:rPr>
              <a:t>SIMPeL</a:t>
            </a:r>
            <a:r>
              <a:rPr lang="en-US" sz="2000" b="1" dirty="0" smtClean="0">
                <a:solidFill>
                  <a:schemeClr val="tx2"/>
                </a:solidFill>
              </a:rPr>
              <a:t> </a:t>
            </a:r>
            <a:r>
              <a:rPr lang="en-US" sz="2000" b="1" dirty="0" err="1" smtClean="0">
                <a:solidFill>
                  <a:schemeClr val="tx2"/>
                </a:solidFill>
              </a:rPr>
              <a:t>Versi</a:t>
            </a:r>
            <a:r>
              <a:rPr lang="en-US" sz="2000" b="1" dirty="0" smtClean="0">
                <a:solidFill>
                  <a:schemeClr val="tx2"/>
                </a:solidFill>
              </a:rPr>
              <a:t> 5.1</a:t>
            </a:r>
            <a:endParaRPr lang="en-US" sz="2000" dirty="0">
              <a:solidFill>
                <a:schemeClr val="tx2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33400" y="1981200"/>
            <a:ext cx="8077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/>
              <a:t>Penambahan</a:t>
            </a:r>
            <a:r>
              <a:rPr lang="en-US" dirty="0" smtClean="0"/>
              <a:t> </a:t>
            </a:r>
            <a:r>
              <a:rPr lang="en-US" dirty="0" err="1"/>
              <a:t>tombol</a:t>
            </a:r>
            <a:r>
              <a:rPr lang="en-US" dirty="0"/>
              <a:t> </a:t>
            </a:r>
            <a:r>
              <a:rPr lang="en-US" dirty="0" err="1"/>
              <a:t>untuk</a:t>
            </a:r>
            <a:r>
              <a:rPr lang="en-US" dirty="0"/>
              <a:t> </a:t>
            </a:r>
            <a:r>
              <a:rPr lang="en-US" dirty="0" err="1"/>
              <a:t>penilaian</a:t>
            </a:r>
            <a:r>
              <a:rPr lang="en-US" dirty="0"/>
              <a:t> </a:t>
            </a:r>
            <a:r>
              <a:rPr lang="en-US" dirty="0" err="1"/>
              <a:t>kinerja</a:t>
            </a:r>
            <a:r>
              <a:rPr lang="en-US" dirty="0"/>
              <a:t> </a:t>
            </a:r>
            <a:r>
              <a:rPr lang="en-US" dirty="0" err="1"/>
              <a:t>penyedia</a:t>
            </a:r>
            <a:r>
              <a:rPr lang="en-US" dirty="0"/>
              <a:t> </a:t>
            </a:r>
            <a:r>
              <a:rPr lang="en-US" dirty="0" err="1"/>
              <a:t>selama</a:t>
            </a:r>
            <a:r>
              <a:rPr lang="en-US" dirty="0"/>
              <a:t> </a:t>
            </a:r>
            <a:r>
              <a:rPr lang="en-US" dirty="0" err="1"/>
              <a:t>belum</a:t>
            </a:r>
            <a:r>
              <a:rPr lang="en-US" dirty="0"/>
              <a:t> </a:t>
            </a:r>
            <a:r>
              <a:rPr lang="en-US" dirty="0" err="1"/>
              <a:t>melakukan</a:t>
            </a:r>
            <a:r>
              <a:rPr lang="en-US" dirty="0"/>
              <a:t> </a:t>
            </a:r>
            <a:r>
              <a:rPr lang="en-US" dirty="0" err="1" smtClean="0"/>
              <a:t>penilaian</a:t>
            </a:r>
            <a:r>
              <a:rPr lang="en-US" dirty="0"/>
              <a:t>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melalui</a:t>
            </a:r>
            <a:r>
              <a:rPr lang="en-US" dirty="0" smtClean="0"/>
              <a:t> link yang </a:t>
            </a:r>
            <a:r>
              <a:rPr lang="en-US" dirty="0" err="1"/>
              <a:t>dikirim</a:t>
            </a:r>
            <a:r>
              <a:rPr lang="en-US" dirty="0"/>
              <a:t> </a:t>
            </a:r>
            <a:r>
              <a:rPr lang="en-US" dirty="0" err="1" smtClean="0"/>
              <a:t>lewat</a:t>
            </a:r>
            <a:r>
              <a:rPr lang="en-US" dirty="0" smtClean="0"/>
              <a:t> email</a:t>
            </a:r>
            <a:r>
              <a:rPr lang="en-US" dirty="0"/>
              <a:t>.</a:t>
            </a:r>
            <a:endParaRPr lang="en-US" b="1" dirty="0"/>
          </a:p>
        </p:txBody>
      </p:sp>
      <p:pic>
        <p:nvPicPr>
          <p:cNvPr id="16" name="Picture 15"/>
          <p:cNvPicPr/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2715904"/>
            <a:ext cx="7835462" cy="397393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443619859"/>
      </p:ext>
    </p:extLst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34475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2" name="Picture 4" descr="http://eps.mmu.edu.my/tri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58707" y="0"/>
            <a:ext cx="2685293" cy="1371599"/>
          </a:xfrm>
          <a:prstGeom prst="rect">
            <a:avLst/>
          </a:prstGeom>
          <a:noFill/>
        </p:spPr>
      </p:pic>
      <p:pic>
        <p:nvPicPr>
          <p:cNvPr id="21" name="Picture 2" descr="C:\Documents and Settings\pusintek\My Documents\LPSE-logo2.gi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14600" y="0"/>
            <a:ext cx="4071966" cy="490518"/>
          </a:xfrm>
          <a:prstGeom prst="rect">
            <a:avLst/>
          </a:prstGeom>
          <a:noFill/>
        </p:spPr>
      </p:pic>
      <p:sp>
        <p:nvSpPr>
          <p:cNvPr id="1030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11" y="33338"/>
            <a:ext cx="1130490" cy="1338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0848" y="947808"/>
            <a:ext cx="1106552" cy="314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E576B2-B7B3-44C4-8D06-444FB3BC38A4}" type="slidenum">
              <a:rPr lang="en-US" smtClean="0"/>
              <a:pPr/>
              <a:t>15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152400" y="1516329"/>
            <a:ext cx="8183627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b="1" dirty="0" smtClean="0"/>
              <a:t>Update Vendor Performance</a:t>
            </a:r>
          </a:p>
        </p:txBody>
      </p:sp>
      <p:sp>
        <p:nvSpPr>
          <p:cNvPr id="12" name="AutoShape 5"/>
          <p:cNvSpPr>
            <a:spLocks noChangeArrowheads="1"/>
          </p:cNvSpPr>
          <p:nvPr/>
        </p:nvSpPr>
        <p:spPr bwMode="auto">
          <a:xfrm>
            <a:off x="2319337" y="961456"/>
            <a:ext cx="4495800" cy="685800"/>
          </a:xfrm>
          <a:prstGeom prst="horizontalScroll">
            <a:avLst>
              <a:gd name="adj" fmla="val 12500"/>
            </a:avLst>
          </a:prstGeom>
          <a:gradFill rotWithShape="0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path path="rect">
              <a:fillToRect r="100000" b="100000"/>
            </a:path>
          </a:gradFill>
          <a:ln w="9525">
            <a:solidFill>
              <a:srgbClr val="0D0E0F"/>
            </a:solidFill>
            <a:round/>
            <a:headEnd/>
            <a:tailEnd/>
          </a:ln>
        </p:spPr>
        <p:txBody>
          <a:bodyPr anchor="ctr"/>
          <a:lstStyle/>
          <a:p>
            <a:pPr algn="ctr" eaLnBrk="1" hangingPunct="1"/>
            <a:r>
              <a:rPr lang="en-US" sz="2000" b="1" dirty="0" smtClean="0">
                <a:solidFill>
                  <a:schemeClr val="tx2"/>
                </a:solidFill>
              </a:rPr>
              <a:t> </a:t>
            </a:r>
            <a:r>
              <a:rPr lang="en-US" sz="2000" b="1" dirty="0" err="1" smtClean="0">
                <a:solidFill>
                  <a:schemeClr val="tx2"/>
                </a:solidFill>
              </a:rPr>
              <a:t>SIMPeL</a:t>
            </a:r>
            <a:r>
              <a:rPr lang="en-US" sz="2000" b="1" dirty="0" smtClean="0">
                <a:solidFill>
                  <a:schemeClr val="tx2"/>
                </a:solidFill>
              </a:rPr>
              <a:t> </a:t>
            </a:r>
            <a:r>
              <a:rPr lang="en-US" sz="2000" b="1" dirty="0" err="1" smtClean="0">
                <a:solidFill>
                  <a:schemeClr val="tx2"/>
                </a:solidFill>
              </a:rPr>
              <a:t>Versi</a:t>
            </a:r>
            <a:r>
              <a:rPr lang="en-US" sz="2000" b="1" dirty="0" smtClean="0">
                <a:solidFill>
                  <a:schemeClr val="tx2"/>
                </a:solidFill>
              </a:rPr>
              <a:t> 5.1</a:t>
            </a:r>
            <a:endParaRPr lang="en-US" sz="2000" dirty="0">
              <a:solidFill>
                <a:schemeClr val="tx2"/>
              </a:solidFill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2024160"/>
            <a:ext cx="8991600" cy="48338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66982576"/>
      </p:ext>
    </p:extLst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247650"/>
            <a:ext cx="9144000" cy="6362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7646536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34475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2" name="Picture 4" descr="http://eps.mmu.edu.my/tri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58707" y="0"/>
            <a:ext cx="2685293" cy="1371599"/>
          </a:xfrm>
          <a:prstGeom prst="rect">
            <a:avLst/>
          </a:prstGeom>
          <a:noFill/>
        </p:spPr>
      </p:pic>
      <p:pic>
        <p:nvPicPr>
          <p:cNvPr id="21" name="Picture 2" descr="C:\Documents and Settings\pusintek\My Documents\LPSE-logo2.gi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14600" y="0"/>
            <a:ext cx="4071966" cy="490518"/>
          </a:xfrm>
          <a:prstGeom prst="rect">
            <a:avLst/>
          </a:prstGeom>
          <a:noFill/>
        </p:spPr>
      </p:pic>
      <p:sp>
        <p:nvSpPr>
          <p:cNvPr id="1030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11" y="33338"/>
            <a:ext cx="1130490" cy="1338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0848" y="947808"/>
            <a:ext cx="1106552" cy="314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E576B2-B7B3-44C4-8D06-444FB3BC38A4}" type="slidenum">
              <a:rPr lang="en-US" smtClean="0"/>
              <a:pPr/>
              <a:t>17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304800" y="1828800"/>
            <a:ext cx="8183627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b="1" dirty="0" smtClean="0"/>
              <a:t>Update Survey </a:t>
            </a:r>
            <a:r>
              <a:rPr lang="en-US" b="1" dirty="0" err="1" smtClean="0"/>
              <a:t>Harga</a:t>
            </a:r>
            <a:r>
              <a:rPr lang="en-US" b="1" dirty="0" smtClean="0"/>
              <a:t> </a:t>
            </a:r>
            <a:r>
              <a:rPr lang="en-US" b="1" dirty="0" err="1" smtClean="0"/>
              <a:t>Pejabat</a:t>
            </a:r>
            <a:r>
              <a:rPr lang="en-US" b="1" dirty="0" smtClean="0"/>
              <a:t> </a:t>
            </a:r>
            <a:r>
              <a:rPr lang="en-US" b="1" dirty="0" err="1" smtClean="0"/>
              <a:t>Pengadaan</a:t>
            </a:r>
            <a:endParaRPr lang="en-US" b="1" dirty="0" smtClean="0"/>
          </a:p>
          <a:p>
            <a:pPr>
              <a:lnSpc>
                <a:spcPct val="150000"/>
              </a:lnSpc>
            </a:pPr>
            <a:r>
              <a:rPr lang="en-US" b="1" dirty="0" err="1" smtClean="0"/>
              <a:t>Dasar</a:t>
            </a:r>
            <a:r>
              <a:rPr lang="en-US" b="1" dirty="0" smtClean="0"/>
              <a:t>: </a:t>
            </a:r>
          </a:p>
          <a:p>
            <a:pPr>
              <a:lnSpc>
                <a:spcPct val="150000"/>
              </a:lnSpc>
            </a:pPr>
            <a:r>
              <a:rPr lang="en-US" b="1" dirty="0" err="1" smtClean="0"/>
              <a:t>Peraturan</a:t>
            </a:r>
            <a:r>
              <a:rPr lang="en-US" b="1" dirty="0" smtClean="0"/>
              <a:t> LKPP </a:t>
            </a:r>
            <a:r>
              <a:rPr lang="en-US" b="1" dirty="0" err="1" smtClean="0"/>
              <a:t>nomor</a:t>
            </a:r>
            <a:r>
              <a:rPr lang="en-US" b="1" dirty="0" smtClean="0"/>
              <a:t> 9 </a:t>
            </a:r>
            <a:r>
              <a:rPr lang="en-US" b="1" dirty="0" err="1" smtClean="0"/>
              <a:t>tahun</a:t>
            </a:r>
            <a:r>
              <a:rPr lang="en-US" b="1" dirty="0" smtClean="0"/>
              <a:t> 2018</a:t>
            </a:r>
          </a:p>
        </p:txBody>
      </p:sp>
      <p:sp>
        <p:nvSpPr>
          <p:cNvPr id="12" name="AutoShape 5"/>
          <p:cNvSpPr>
            <a:spLocks noChangeArrowheads="1"/>
          </p:cNvSpPr>
          <p:nvPr/>
        </p:nvSpPr>
        <p:spPr bwMode="auto">
          <a:xfrm>
            <a:off x="2319337" y="961456"/>
            <a:ext cx="4495800" cy="685800"/>
          </a:xfrm>
          <a:prstGeom prst="horizontalScroll">
            <a:avLst>
              <a:gd name="adj" fmla="val 12500"/>
            </a:avLst>
          </a:prstGeom>
          <a:gradFill rotWithShape="0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path path="rect">
              <a:fillToRect r="100000" b="100000"/>
            </a:path>
          </a:gradFill>
          <a:ln w="9525">
            <a:solidFill>
              <a:srgbClr val="0D0E0F"/>
            </a:solidFill>
            <a:round/>
            <a:headEnd/>
            <a:tailEnd/>
          </a:ln>
        </p:spPr>
        <p:txBody>
          <a:bodyPr anchor="ctr"/>
          <a:lstStyle/>
          <a:p>
            <a:pPr algn="ctr" eaLnBrk="1" hangingPunct="1"/>
            <a:r>
              <a:rPr lang="en-US" sz="2000" b="1" dirty="0" err="1" smtClean="0">
                <a:solidFill>
                  <a:schemeClr val="tx2"/>
                </a:solidFill>
              </a:rPr>
              <a:t>SIMPeL</a:t>
            </a:r>
            <a:r>
              <a:rPr lang="en-US" sz="2000" b="1" dirty="0" smtClean="0">
                <a:solidFill>
                  <a:schemeClr val="tx2"/>
                </a:solidFill>
              </a:rPr>
              <a:t> </a:t>
            </a:r>
            <a:r>
              <a:rPr lang="en-US" sz="2000" b="1" dirty="0" err="1" smtClean="0">
                <a:solidFill>
                  <a:schemeClr val="tx2"/>
                </a:solidFill>
              </a:rPr>
              <a:t>Versi</a:t>
            </a:r>
            <a:r>
              <a:rPr lang="en-US" sz="2000" b="1" dirty="0" smtClean="0">
                <a:solidFill>
                  <a:schemeClr val="tx2"/>
                </a:solidFill>
              </a:rPr>
              <a:t> 5.1</a:t>
            </a:r>
            <a:endParaRPr lang="en-US" sz="2000" dirty="0">
              <a:solidFill>
                <a:schemeClr val="tx2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3048000"/>
            <a:ext cx="8458200" cy="2943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61079852"/>
      </p:ext>
    </p:extLst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34475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2" name="Picture 4" descr="http://eps.mmu.edu.my/tri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58707" y="0"/>
            <a:ext cx="2685293" cy="1371599"/>
          </a:xfrm>
          <a:prstGeom prst="rect">
            <a:avLst/>
          </a:prstGeom>
          <a:noFill/>
        </p:spPr>
      </p:pic>
      <p:pic>
        <p:nvPicPr>
          <p:cNvPr id="21" name="Picture 2" descr="C:\Documents and Settings\pusintek\My Documents\LPSE-logo2.gi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14600" y="0"/>
            <a:ext cx="4071966" cy="490518"/>
          </a:xfrm>
          <a:prstGeom prst="rect">
            <a:avLst/>
          </a:prstGeom>
          <a:noFill/>
        </p:spPr>
      </p:pic>
      <p:sp>
        <p:nvSpPr>
          <p:cNvPr id="1030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11" y="33338"/>
            <a:ext cx="1130490" cy="1338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0848" y="947808"/>
            <a:ext cx="1106552" cy="314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E576B2-B7B3-44C4-8D06-444FB3BC38A4}" type="slidenum">
              <a:rPr lang="en-US" smtClean="0"/>
              <a:pPr/>
              <a:t>18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152400" y="1516329"/>
            <a:ext cx="8183627" cy="4648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b="1" dirty="0" smtClean="0"/>
              <a:t>Update Survey </a:t>
            </a:r>
            <a:r>
              <a:rPr lang="en-US" b="1" dirty="0" err="1" smtClean="0"/>
              <a:t>Harga</a:t>
            </a:r>
            <a:r>
              <a:rPr lang="en-US" b="1" dirty="0" smtClean="0"/>
              <a:t> </a:t>
            </a:r>
            <a:r>
              <a:rPr lang="en-US" b="1" dirty="0" err="1" smtClean="0"/>
              <a:t>Pejabat</a:t>
            </a:r>
            <a:r>
              <a:rPr lang="en-US" b="1" dirty="0" smtClean="0"/>
              <a:t> </a:t>
            </a:r>
            <a:r>
              <a:rPr lang="en-US" b="1" dirty="0" err="1" smtClean="0"/>
              <a:t>Pengadaan</a:t>
            </a:r>
            <a:endParaRPr lang="en-US" b="1" dirty="0" smtClean="0"/>
          </a:p>
        </p:txBody>
      </p:sp>
      <p:sp>
        <p:nvSpPr>
          <p:cNvPr id="12" name="AutoShape 5"/>
          <p:cNvSpPr>
            <a:spLocks noChangeArrowheads="1"/>
          </p:cNvSpPr>
          <p:nvPr/>
        </p:nvSpPr>
        <p:spPr bwMode="auto">
          <a:xfrm>
            <a:off x="2319337" y="961456"/>
            <a:ext cx="4495800" cy="685800"/>
          </a:xfrm>
          <a:prstGeom prst="horizontalScroll">
            <a:avLst>
              <a:gd name="adj" fmla="val 12500"/>
            </a:avLst>
          </a:prstGeom>
          <a:gradFill rotWithShape="0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path path="rect">
              <a:fillToRect r="100000" b="100000"/>
            </a:path>
          </a:gradFill>
          <a:ln w="9525">
            <a:solidFill>
              <a:srgbClr val="0D0E0F"/>
            </a:solidFill>
            <a:round/>
            <a:headEnd/>
            <a:tailEnd/>
          </a:ln>
        </p:spPr>
        <p:txBody>
          <a:bodyPr anchor="ctr"/>
          <a:lstStyle/>
          <a:p>
            <a:pPr algn="ctr" eaLnBrk="1" hangingPunct="1"/>
            <a:r>
              <a:rPr lang="en-US" sz="2000" b="1" dirty="0" err="1" smtClean="0">
                <a:solidFill>
                  <a:schemeClr val="tx2"/>
                </a:solidFill>
              </a:rPr>
              <a:t>SIMPeL</a:t>
            </a:r>
            <a:r>
              <a:rPr lang="en-US" sz="2000" b="1" dirty="0" smtClean="0">
                <a:solidFill>
                  <a:schemeClr val="tx2"/>
                </a:solidFill>
              </a:rPr>
              <a:t> </a:t>
            </a:r>
            <a:r>
              <a:rPr lang="en-US" sz="2000" b="1" dirty="0" err="1" smtClean="0">
                <a:solidFill>
                  <a:schemeClr val="tx2"/>
                </a:solidFill>
              </a:rPr>
              <a:t>Versi</a:t>
            </a:r>
            <a:r>
              <a:rPr lang="en-US" sz="2000" b="1" dirty="0" smtClean="0">
                <a:solidFill>
                  <a:schemeClr val="tx2"/>
                </a:solidFill>
              </a:rPr>
              <a:t> 5.1</a:t>
            </a:r>
            <a:endParaRPr lang="en-US" sz="2000" dirty="0">
              <a:solidFill>
                <a:schemeClr val="tx2"/>
              </a:solidFill>
            </a:endParaRPr>
          </a:p>
        </p:txBody>
      </p:sp>
      <p:pic>
        <p:nvPicPr>
          <p:cNvPr id="15" name="Picture 14"/>
          <p:cNvPicPr/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2286000"/>
            <a:ext cx="7194868" cy="397822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890676171"/>
      </p:ext>
    </p:extLst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34475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2" name="Picture 4" descr="http://eps.mmu.edu.my/tri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58707" y="0"/>
            <a:ext cx="2685293" cy="1371599"/>
          </a:xfrm>
          <a:prstGeom prst="rect">
            <a:avLst/>
          </a:prstGeom>
          <a:noFill/>
        </p:spPr>
      </p:pic>
      <p:pic>
        <p:nvPicPr>
          <p:cNvPr id="21" name="Picture 2" descr="C:\Documents and Settings\pusintek\My Documents\LPSE-logo2.gi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14600" y="0"/>
            <a:ext cx="4071966" cy="490518"/>
          </a:xfrm>
          <a:prstGeom prst="rect">
            <a:avLst/>
          </a:prstGeom>
          <a:noFill/>
        </p:spPr>
      </p:pic>
      <p:sp>
        <p:nvSpPr>
          <p:cNvPr id="1030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11" y="33338"/>
            <a:ext cx="1130490" cy="1338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0848" y="947808"/>
            <a:ext cx="1106552" cy="314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E576B2-B7B3-44C4-8D06-444FB3BC38A4}" type="slidenum">
              <a:rPr lang="en-US" smtClean="0"/>
              <a:pPr/>
              <a:t>19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152400" y="1516329"/>
            <a:ext cx="8183627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b="1" dirty="0" err="1" smtClean="0"/>
              <a:t>Penyesuaian</a:t>
            </a:r>
            <a:r>
              <a:rPr lang="en-US" b="1" dirty="0" smtClean="0"/>
              <a:t> </a:t>
            </a:r>
            <a:r>
              <a:rPr lang="en-US" b="1" dirty="0" err="1" smtClean="0"/>
              <a:t>alur</a:t>
            </a:r>
            <a:r>
              <a:rPr lang="en-US" b="1" dirty="0" smtClean="0"/>
              <a:t> proses </a:t>
            </a:r>
            <a:r>
              <a:rPr lang="en-US" b="1" dirty="0" err="1" smtClean="0"/>
              <a:t>serah</a:t>
            </a:r>
            <a:r>
              <a:rPr lang="en-US" b="1" dirty="0" smtClean="0"/>
              <a:t> </a:t>
            </a:r>
            <a:r>
              <a:rPr lang="en-US" b="1" dirty="0" err="1" smtClean="0"/>
              <a:t>terima</a:t>
            </a:r>
            <a:r>
              <a:rPr lang="en-US" b="1" dirty="0" smtClean="0"/>
              <a:t> </a:t>
            </a:r>
            <a:r>
              <a:rPr lang="en-US" b="1" dirty="0" err="1" smtClean="0"/>
              <a:t>pekerjaan</a:t>
            </a:r>
            <a:endParaRPr lang="en-US" b="1" dirty="0" smtClean="0"/>
          </a:p>
          <a:p>
            <a:pPr>
              <a:lnSpc>
                <a:spcPct val="150000"/>
              </a:lnSpc>
            </a:pPr>
            <a:r>
              <a:rPr lang="en-US" b="1" dirty="0" err="1" smtClean="0"/>
              <a:t>Peraturan</a:t>
            </a:r>
            <a:r>
              <a:rPr lang="en-US" b="1" dirty="0" smtClean="0"/>
              <a:t> LKPP </a:t>
            </a:r>
            <a:r>
              <a:rPr lang="en-US" b="1" dirty="0" err="1" smtClean="0"/>
              <a:t>nomor</a:t>
            </a:r>
            <a:r>
              <a:rPr lang="en-US" b="1" dirty="0" smtClean="0"/>
              <a:t> 9 </a:t>
            </a:r>
            <a:r>
              <a:rPr lang="en-US" b="1" dirty="0" err="1" smtClean="0"/>
              <a:t>Tahun</a:t>
            </a:r>
            <a:r>
              <a:rPr lang="en-US" b="1" dirty="0" smtClean="0"/>
              <a:t> 2018</a:t>
            </a:r>
          </a:p>
          <a:p>
            <a:pPr>
              <a:lnSpc>
                <a:spcPct val="150000"/>
              </a:lnSpc>
            </a:pPr>
            <a:endParaRPr lang="en-US" b="1" dirty="0" smtClean="0"/>
          </a:p>
        </p:txBody>
      </p:sp>
      <p:sp>
        <p:nvSpPr>
          <p:cNvPr id="12" name="AutoShape 5"/>
          <p:cNvSpPr>
            <a:spLocks noChangeArrowheads="1"/>
          </p:cNvSpPr>
          <p:nvPr/>
        </p:nvSpPr>
        <p:spPr bwMode="auto">
          <a:xfrm>
            <a:off x="2319337" y="961456"/>
            <a:ext cx="4495800" cy="685800"/>
          </a:xfrm>
          <a:prstGeom prst="horizontalScroll">
            <a:avLst>
              <a:gd name="adj" fmla="val 12500"/>
            </a:avLst>
          </a:prstGeom>
          <a:gradFill rotWithShape="0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path path="rect">
              <a:fillToRect r="100000" b="100000"/>
            </a:path>
          </a:gradFill>
          <a:ln w="9525">
            <a:solidFill>
              <a:srgbClr val="0D0E0F"/>
            </a:solidFill>
            <a:round/>
            <a:headEnd/>
            <a:tailEnd/>
          </a:ln>
        </p:spPr>
        <p:txBody>
          <a:bodyPr anchor="ctr"/>
          <a:lstStyle/>
          <a:p>
            <a:pPr algn="ctr" eaLnBrk="1" hangingPunct="1"/>
            <a:r>
              <a:rPr lang="en-US" sz="2000" b="1" dirty="0" err="1" smtClean="0">
                <a:solidFill>
                  <a:schemeClr val="tx2"/>
                </a:solidFill>
              </a:rPr>
              <a:t>SIMPeL</a:t>
            </a:r>
            <a:r>
              <a:rPr lang="en-US" sz="2000" b="1" dirty="0" smtClean="0">
                <a:solidFill>
                  <a:schemeClr val="tx2"/>
                </a:solidFill>
              </a:rPr>
              <a:t> </a:t>
            </a:r>
            <a:r>
              <a:rPr lang="en-US" sz="2000" b="1" dirty="0" err="1" smtClean="0">
                <a:solidFill>
                  <a:schemeClr val="tx2"/>
                </a:solidFill>
              </a:rPr>
              <a:t>Versi</a:t>
            </a:r>
            <a:r>
              <a:rPr lang="en-US" sz="2000" b="1" dirty="0" smtClean="0">
                <a:solidFill>
                  <a:schemeClr val="tx2"/>
                </a:solidFill>
              </a:rPr>
              <a:t> 5.1</a:t>
            </a:r>
            <a:endParaRPr lang="en-US" sz="2000" dirty="0">
              <a:solidFill>
                <a:schemeClr val="tx2"/>
              </a:solidFill>
            </a:endParaRP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2438400"/>
            <a:ext cx="7702550" cy="434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79009099"/>
      </p:ext>
    </p:extLst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26576" y="3352800"/>
            <a:ext cx="419937" cy="4529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36"/>
          <p:cNvSpPr txBox="1"/>
          <p:nvPr/>
        </p:nvSpPr>
        <p:spPr>
          <a:xfrm>
            <a:off x="504701" y="1703998"/>
            <a:ext cx="1981200" cy="646327"/>
          </a:xfrm>
          <a:prstGeom prst="rect">
            <a:avLst/>
          </a:prstGeom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lIns="91436" tIns="45718" rIns="91436" bIns="45718" rtlCol="0">
            <a:spAutoFit/>
          </a:bodyPr>
          <a:lstStyle/>
          <a:p>
            <a:pPr algn="just"/>
            <a:r>
              <a:rPr lang="en-US" sz="12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SIMPeL</a:t>
            </a:r>
            <a:r>
              <a: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2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menyajikan</a:t>
            </a:r>
            <a:r>
              <a: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Report </a:t>
            </a:r>
            <a:r>
              <a:rPr lang="en-US" sz="12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Pelaksanaan</a:t>
            </a:r>
            <a:r>
              <a: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2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Pengadaan</a:t>
            </a:r>
            <a:r>
              <a: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2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Langsung</a:t>
            </a:r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0" name="TextBox 36"/>
          <p:cNvSpPr txBox="1"/>
          <p:nvPr/>
        </p:nvSpPr>
        <p:spPr>
          <a:xfrm>
            <a:off x="299851" y="2859975"/>
            <a:ext cx="1981200" cy="1015659"/>
          </a:xfrm>
          <a:prstGeom prst="rect">
            <a:avLst/>
          </a:prstGeom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lIns="91436" tIns="45718" rIns="91436" bIns="45718" rtlCol="0">
            <a:spAutoFit/>
          </a:bodyPr>
          <a:lstStyle/>
          <a:p>
            <a:pPr algn="just"/>
            <a:r>
              <a:rPr lang="en-US" sz="12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SIMPeL</a:t>
            </a:r>
            <a:r>
              <a: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2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menyediakan</a:t>
            </a:r>
            <a:r>
              <a: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tools </a:t>
            </a:r>
            <a:r>
              <a:rPr lang="en-US" sz="12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bagi</a:t>
            </a:r>
            <a:r>
              <a: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Auditor </a:t>
            </a:r>
            <a:r>
              <a:rPr lang="en-US" sz="12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untuk</a:t>
            </a:r>
            <a:r>
              <a: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2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memudahkan</a:t>
            </a:r>
            <a:r>
              <a: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2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dalam</a:t>
            </a:r>
            <a:r>
              <a: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2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pelaksanaan</a:t>
            </a:r>
            <a:r>
              <a: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2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pengawasan</a:t>
            </a:r>
            <a:r>
              <a: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/audit</a:t>
            </a:r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graphicFrame>
        <p:nvGraphicFramePr>
          <p:cNvPr id="7" name="Content Placeholder 7"/>
          <p:cNvGraphicFramePr>
            <a:graphicFrameLocks noGrp="1"/>
          </p:cNvGraphicFramePr>
          <p:nvPr>
            <p:ph sz="quarter" idx="10"/>
            <p:extLst/>
          </p:nvPr>
        </p:nvGraphicFramePr>
        <p:xfrm>
          <a:off x="1735776" y="1270548"/>
          <a:ext cx="5884518" cy="520578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1" name="TextBox 36"/>
          <p:cNvSpPr txBox="1"/>
          <p:nvPr/>
        </p:nvSpPr>
        <p:spPr>
          <a:xfrm>
            <a:off x="492826" y="5410200"/>
            <a:ext cx="2590800" cy="1015659"/>
          </a:xfrm>
          <a:prstGeom prst="rect">
            <a:avLst/>
          </a:prstGeom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lIns="91436" tIns="45718" rIns="91436" bIns="45718" rtlCol="0">
            <a:spAutoFit/>
          </a:bodyPr>
          <a:lstStyle/>
          <a:p>
            <a:pPr algn="just"/>
            <a:r>
              <a:rPr lang="en-US" sz="12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SIMPeL</a:t>
            </a:r>
            <a:r>
              <a: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2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menyajikan</a:t>
            </a:r>
            <a:r>
              <a: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data </a:t>
            </a:r>
            <a:r>
              <a:rPr lang="en-US" sz="12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harga</a:t>
            </a:r>
            <a:r>
              <a: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2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hasil</a:t>
            </a:r>
            <a:r>
              <a: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2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pengadaan</a:t>
            </a:r>
            <a:r>
              <a: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2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langsung</a:t>
            </a:r>
            <a:r>
              <a: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2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untuk</a:t>
            </a:r>
            <a:r>
              <a: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2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memudahkan</a:t>
            </a:r>
            <a:r>
              <a: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PPK &amp; </a:t>
            </a:r>
            <a:r>
              <a:rPr lang="en-US" sz="12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Pejabat</a:t>
            </a:r>
            <a:r>
              <a: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2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Pengadaan</a:t>
            </a:r>
            <a:r>
              <a: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2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dalam</a:t>
            </a:r>
            <a:r>
              <a: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2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melakukan</a:t>
            </a:r>
            <a:r>
              <a: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survey </a:t>
            </a:r>
            <a:r>
              <a:rPr lang="en-US" sz="12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harga</a:t>
            </a:r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2" name="TextBox 36"/>
          <p:cNvSpPr txBox="1"/>
          <p:nvPr/>
        </p:nvSpPr>
        <p:spPr>
          <a:xfrm>
            <a:off x="6274725" y="5410200"/>
            <a:ext cx="2640675" cy="830993"/>
          </a:xfrm>
          <a:prstGeom prst="rect">
            <a:avLst/>
          </a:prstGeom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lIns="91436" tIns="45718" rIns="91436" bIns="45718" rtlCol="0">
            <a:spAutoFit/>
          </a:bodyPr>
          <a:lstStyle/>
          <a:p>
            <a:pPr algn="just"/>
            <a:r>
              <a:rPr lang="en-US" sz="12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SIMPeL</a:t>
            </a:r>
            <a:r>
              <a: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2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menyajikan</a:t>
            </a:r>
            <a:r>
              <a: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2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profil</a:t>
            </a:r>
            <a:r>
              <a: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data </a:t>
            </a:r>
            <a:r>
              <a:rPr lang="en-US" sz="12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dan</a:t>
            </a:r>
            <a:r>
              <a: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2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kinerja</a:t>
            </a:r>
            <a:r>
              <a: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2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penyedia</a:t>
            </a:r>
            <a:r>
              <a: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2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perlokasi</a:t>
            </a:r>
            <a:r>
              <a: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2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dan</a:t>
            </a:r>
            <a:r>
              <a: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2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perklasifikasi</a:t>
            </a:r>
            <a:r>
              <a: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2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bidang</a:t>
            </a:r>
            <a:r>
              <a: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2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usaha</a:t>
            </a:r>
            <a:r>
              <a: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2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untuk</a:t>
            </a:r>
            <a:r>
              <a: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2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mencari</a:t>
            </a:r>
            <a:r>
              <a: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200" i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potential vendor</a:t>
            </a:r>
            <a:endParaRPr lang="en-US" sz="1200" i="1" dirty="0">
              <a:solidFill>
                <a:schemeClr val="tx1">
                  <a:lumMod val="75000"/>
                  <a:lumOff val="25000"/>
                </a:schemeClr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57201" y="3571254"/>
            <a:ext cx="398118" cy="4293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TextBox 36"/>
          <p:cNvSpPr txBox="1"/>
          <p:nvPr/>
        </p:nvSpPr>
        <p:spPr>
          <a:xfrm>
            <a:off x="6993576" y="2979007"/>
            <a:ext cx="1921824" cy="830993"/>
          </a:xfrm>
          <a:prstGeom prst="rect">
            <a:avLst/>
          </a:prstGeom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lIns="91436" tIns="45718" rIns="91436" bIns="45718" rtlCol="0">
            <a:spAutoFit/>
          </a:bodyPr>
          <a:lstStyle/>
          <a:p>
            <a:pPr algn="just"/>
            <a:r>
              <a:rPr lang="en-US" sz="12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SIMPeL</a:t>
            </a:r>
            <a:r>
              <a: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2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menyediakan</a:t>
            </a:r>
            <a:r>
              <a: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template standard </a:t>
            </a:r>
            <a:r>
              <a:rPr lang="en-US" sz="12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dokumen</a:t>
            </a:r>
            <a:r>
              <a: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2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terkait</a:t>
            </a:r>
            <a:r>
              <a: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2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pengadaan</a:t>
            </a:r>
            <a:r>
              <a: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2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langsung</a:t>
            </a:r>
            <a:r>
              <a: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6" name="TextBox 36"/>
          <p:cNvSpPr txBox="1"/>
          <p:nvPr/>
        </p:nvSpPr>
        <p:spPr>
          <a:xfrm>
            <a:off x="6841176" y="1687173"/>
            <a:ext cx="1981200" cy="646327"/>
          </a:xfrm>
          <a:prstGeom prst="rect">
            <a:avLst/>
          </a:prstGeom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lIns="91436" tIns="45718" rIns="91436" bIns="45718" rtlCol="0">
            <a:spAutoFit/>
          </a:bodyPr>
          <a:lstStyle/>
          <a:p>
            <a:pPr algn="just"/>
            <a:r>
              <a:rPr lang="en-US" sz="12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SIMPeL</a:t>
            </a:r>
            <a:r>
              <a: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2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mengotomasi</a:t>
            </a:r>
            <a:r>
              <a: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proses </a:t>
            </a:r>
            <a:r>
              <a:rPr lang="en-US" sz="12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pengadaan</a:t>
            </a:r>
            <a:r>
              <a: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2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langsung</a:t>
            </a:r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7" name="TextBox 36"/>
          <p:cNvSpPr txBox="1"/>
          <p:nvPr/>
        </p:nvSpPr>
        <p:spPr>
          <a:xfrm>
            <a:off x="2911181" y="609600"/>
            <a:ext cx="3440775" cy="646327"/>
          </a:xfrm>
          <a:prstGeom prst="rect">
            <a:avLst/>
          </a:prstGeom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lIns="91436" tIns="45718" rIns="91436" bIns="45718" rtlCol="0">
            <a:spAutoFit/>
          </a:bodyPr>
          <a:lstStyle/>
          <a:p>
            <a:pPr algn="just"/>
            <a:r>
              <a:rPr lang="en-US" sz="12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SIMPeL</a:t>
            </a:r>
            <a:r>
              <a: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2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mengumumkan</a:t>
            </a:r>
            <a:r>
              <a: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2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hasil</a:t>
            </a:r>
            <a:r>
              <a: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2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pelaksanaan</a:t>
            </a:r>
            <a:r>
              <a: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2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pengadaan</a:t>
            </a:r>
            <a:r>
              <a: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2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langsung</a:t>
            </a:r>
            <a:r>
              <a: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2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sebagai</a:t>
            </a:r>
            <a:r>
              <a: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2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wujud</a:t>
            </a:r>
            <a:r>
              <a: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2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transparansi</a:t>
            </a:r>
            <a:r>
              <a: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2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publik</a:t>
            </a:r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2057400" y="97809"/>
            <a:ext cx="587927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latin typeface="Segoe UI Semibold" panose="020B0702040204020203" pitchFamily="34" charset="0"/>
                <a:cs typeface="Segoe UI Semibold" panose="020B0702040204020203" pitchFamily="34" charset="0"/>
              </a:rPr>
              <a:t>KERANGKA PENGEMBANGAN SISTEM</a:t>
            </a:r>
            <a:r>
              <a:rPr lang="id-ID" dirty="0" smtClean="0">
                <a:latin typeface="Segoe UI Semibold" panose="020B0702040204020203" pitchFamily="34" charset="0"/>
                <a:cs typeface="Segoe UI Semibold" panose="020B0702040204020203" pitchFamily="34" charset="0"/>
              </a:rPr>
              <a:t> (7 PILAR)</a:t>
            </a:r>
            <a:endParaRPr lang="en-US" dirty="0">
              <a:latin typeface="Segoe UI Semibold" panose="020B0702040204020203" pitchFamily="34" charset="0"/>
              <a:cs typeface="Segoe UI Semibold" panose="020B07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151968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34475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2" name="Picture 4" descr="http://eps.mmu.edu.my/tri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58707" y="0"/>
            <a:ext cx="2685293" cy="1371599"/>
          </a:xfrm>
          <a:prstGeom prst="rect">
            <a:avLst/>
          </a:prstGeom>
          <a:noFill/>
        </p:spPr>
      </p:pic>
      <p:pic>
        <p:nvPicPr>
          <p:cNvPr id="21" name="Picture 2" descr="C:\Documents and Settings\pusintek\My Documents\LPSE-logo2.gi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14600" y="0"/>
            <a:ext cx="4071966" cy="490518"/>
          </a:xfrm>
          <a:prstGeom prst="rect">
            <a:avLst/>
          </a:prstGeom>
          <a:noFill/>
        </p:spPr>
      </p:pic>
      <p:sp>
        <p:nvSpPr>
          <p:cNvPr id="1030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11" y="33338"/>
            <a:ext cx="1130490" cy="1338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0848" y="947808"/>
            <a:ext cx="1106552" cy="314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E576B2-B7B3-44C4-8D06-444FB3BC38A4}" type="slidenum">
              <a:rPr lang="en-US" smtClean="0"/>
              <a:pPr/>
              <a:t>20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152400" y="1516329"/>
            <a:ext cx="8183627" cy="4648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b="1" dirty="0" err="1" smtClean="0"/>
              <a:t>Alur</a:t>
            </a:r>
            <a:r>
              <a:rPr lang="en-US" b="1" dirty="0" smtClean="0"/>
              <a:t> Proses </a:t>
            </a:r>
            <a:r>
              <a:rPr lang="en-US" b="1" dirty="0" err="1" smtClean="0"/>
              <a:t>Serah</a:t>
            </a:r>
            <a:r>
              <a:rPr lang="en-US" b="1" dirty="0" smtClean="0"/>
              <a:t> </a:t>
            </a:r>
            <a:r>
              <a:rPr lang="en-US" b="1" dirty="0" err="1" smtClean="0"/>
              <a:t>Terima</a:t>
            </a:r>
            <a:r>
              <a:rPr lang="en-US" b="1" dirty="0" smtClean="0"/>
              <a:t> </a:t>
            </a:r>
            <a:r>
              <a:rPr lang="en-US" b="1" dirty="0" err="1" smtClean="0"/>
              <a:t>Barang</a:t>
            </a:r>
            <a:r>
              <a:rPr lang="en-US" b="1" dirty="0" smtClean="0"/>
              <a:t> di </a:t>
            </a:r>
            <a:r>
              <a:rPr lang="en-US" b="1" dirty="0" err="1" smtClean="0"/>
              <a:t>Aplikasi</a:t>
            </a:r>
            <a:endParaRPr lang="en-US" b="1" dirty="0" smtClean="0"/>
          </a:p>
        </p:txBody>
      </p:sp>
      <p:sp>
        <p:nvSpPr>
          <p:cNvPr id="12" name="AutoShape 5"/>
          <p:cNvSpPr>
            <a:spLocks noChangeArrowheads="1"/>
          </p:cNvSpPr>
          <p:nvPr/>
        </p:nvSpPr>
        <p:spPr bwMode="auto">
          <a:xfrm>
            <a:off x="2319337" y="961456"/>
            <a:ext cx="4495800" cy="685800"/>
          </a:xfrm>
          <a:prstGeom prst="horizontalScroll">
            <a:avLst>
              <a:gd name="adj" fmla="val 12500"/>
            </a:avLst>
          </a:prstGeom>
          <a:gradFill rotWithShape="0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path path="rect">
              <a:fillToRect r="100000" b="100000"/>
            </a:path>
          </a:gradFill>
          <a:ln w="9525">
            <a:solidFill>
              <a:srgbClr val="0D0E0F"/>
            </a:solidFill>
            <a:round/>
            <a:headEnd/>
            <a:tailEnd/>
          </a:ln>
        </p:spPr>
        <p:txBody>
          <a:bodyPr anchor="ctr"/>
          <a:lstStyle/>
          <a:p>
            <a:pPr algn="ctr" eaLnBrk="1" hangingPunct="1"/>
            <a:r>
              <a:rPr lang="en-US" sz="2000" b="1" dirty="0" err="1" smtClean="0">
                <a:solidFill>
                  <a:schemeClr val="tx2"/>
                </a:solidFill>
              </a:rPr>
              <a:t>SIMPeL</a:t>
            </a:r>
            <a:r>
              <a:rPr lang="en-US" sz="2000" b="1" dirty="0" smtClean="0">
                <a:solidFill>
                  <a:schemeClr val="tx2"/>
                </a:solidFill>
              </a:rPr>
              <a:t> </a:t>
            </a:r>
            <a:r>
              <a:rPr lang="en-US" sz="2000" b="1" dirty="0" err="1" smtClean="0">
                <a:solidFill>
                  <a:schemeClr val="tx2"/>
                </a:solidFill>
              </a:rPr>
              <a:t>Versi</a:t>
            </a:r>
            <a:r>
              <a:rPr lang="en-US" sz="2000" b="1" dirty="0" smtClean="0">
                <a:solidFill>
                  <a:schemeClr val="tx2"/>
                </a:solidFill>
              </a:rPr>
              <a:t> 5.1</a:t>
            </a:r>
            <a:endParaRPr lang="en-US" sz="2000" dirty="0">
              <a:solidFill>
                <a:schemeClr val="tx2"/>
              </a:solidFill>
            </a:endParaRPr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608" y="2057400"/>
            <a:ext cx="8743950" cy="4000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Oval 3"/>
          <p:cNvSpPr/>
          <p:nvPr/>
        </p:nvSpPr>
        <p:spPr>
          <a:xfrm>
            <a:off x="8305800" y="4057650"/>
            <a:ext cx="533400" cy="59055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/>
          <p:cNvSpPr/>
          <p:nvPr/>
        </p:nvSpPr>
        <p:spPr>
          <a:xfrm>
            <a:off x="5257800" y="4189095"/>
            <a:ext cx="1173480" cy="59055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/>
          <p:cNvSpPr/>
          <p:nvPr/>
        </p:nvSpPr>
        <p:spPr>
          <a:xfrm>
            <a:off x="2468880" y="4210050"/>
            <a:ext cx="731520" cy="59055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6"/>
          <p:cNvSpPr/>
          <p:nvPr/>
        </p:nvSpPr>
        <p:spPr>
          <a:xfrm>
            <a:off x="201468" y="2838450"/>
            <a:ext cx="1932132" cy="59055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1157872"/>
      </p:ext>
    </p:extLst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34475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2" name="Picture 4" descr="http://eps.mmu.edu.my/tri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58707" y="0"/>
            <a:ext cx="2685293" cy="1371599"/>
          </a:xfrm>
          <a:prstGeom prst="rect">
            <a:avLst/>
          </a:prstGeom>
          <a:noFill/>
        </p:spPr>
      </p:pic>
      <p:pic>
        <p:nvPicPr>
          <p:cNvPr id="21" name="Picture 2" descr="C:\Documents and Settings\pusintek\My Documents\LPSE-logo2.gi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14600" y="0"/>
            <a:ext cx="4071966" cy="490518"/>
          </a:xfrm>
          <a:prstGeom prst="rect">
            <a:avLst/>
          </a:prstGeom>
          <a:noFill/>
        </p:spPr>
      </p:pic>
      <p:sp>
        <p:nvSpPr>
          <p:cNvPr id="1030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11" y="33338"/>
            <a:ext cx="1130490" cy="1338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0848" y="947808"/>
            <a:ext cx="1106552" cy="314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E576B2-B7B3-44C4-8D06-444FB3BC38A4}" type="slidenum">
              <a:rPr lang="en-US" smtClean="0"/>
              <a:pPr/>
              <a:t>21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152400" y="1516329"/>
            <a:ext cx="8183627" cy="4648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b="1" dirty="0" err="1" smtClean="0"/>
              <a:t>Alur</a:t>
            </a:r>
            <a:r>
              <a:rPr lang="en-US" b="1" dirty="0" smtClean="0"/>
              <a:t> Proses </a:t>
            </a:r>
            <a:r>
              <a:rPr lang="en-US" b="1" dirty="0" err="1" smtClean="0"/>
              <a:t>Serah</a:t>
            </a:r>
            <a:r>
              <a:rPr lang="en-US" b="1" dirty="0" smtClean="0"/>
              <a:t> </a:t>
            </a:r>
            <a:r>
              <a:rPr lang="en-US" b="1" dirty="0" err="1" smtClean="0"/>
              <a:t>Terima</a:t>
            </a:r>
            <a:r>
              <a:rPr lang="en-US" b="1" dirty="0" smtClean="0"/>
              <a:t> </a:t>
            </a:r>
            <a:r>
              <a:rPr lang="en-US" b="1" dirty="0" err="1" smtClean="0"/>
              <a:t>Barang</a:t>
            </a:r>
            <a:r>
              <a:rPr lang="en-US" b="1" dirty="0" smtClean="0"/>
              <a:t> di </a:t>
            </a:r>
            <a:r>
              <a:rPr lang="en-US" b="1" dirty="0" err="1" smtClean="0"/>
              <a:t>Aplikasi</a:t>
            </a:r>
            <a:endParaRPr lang="en-US" b="1" dirty="0" smtClean="0"/>
          </a:p>
        </p:txBody>
      </p:sp>
      <p:sp>
        <p:nvSpPr>
          <p:cNvPr id="12" name="AutoShape 5"/>
          <p:cNvSpPr>
            <a:spLocks noChangeArrowheads="1"/>
          </p:cNvSpPr>
          <p:nvPr/>
        </p:nvSpPr>
        <p:spPr bwMode="auto">
          <a:xfrm>
            <a:off x="2319337" y="961456"/>
            <a:ext cx="4495800" cy="685800"/>
          </a:xfrm>
          <a:prstGeom prst="horizontalScroll">
            <a:avLst>
              <a:gd name="adj" fmla="val 12500"/>
            </a:avLst>
          </a:prstGeom>
          <a:gradFill rotWithShape="0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path path="rect">
              <a:fillToRect r="100000" b="100000"/>
            </a:path>
          </a:gradFill>
          <a:ln w="9525">
            <a:solidFill>
              <a:srgbClr val="0D0E0F"/>
            </a:solidFill>
            <a:round/>
            <a:headEnd/>
            <a:tailEnd/>
          </a:ln>
        </p:spPr>
        <p:txBody>
          <a:bodyPr anchor="ctr"/>
          <a:lstStyle/>
          <a:p>
            <a:pPr algn="ctr" eaLnBrk="1" hangingPunct="1"/>
            <a:r>
              <a:rPr lang="en-US" sz="2000" b="1" dirty="0" err="1" smtClean="0">
                <a:solidFill>
                  <a:schemeClr val="tx2"/>
                </a:solidFill>
              </a:rPr>
              <a:t>SIMPeL</a:t>
            </a:r>
            <a:r>
              <a:rPr lang="en-US" sz="2000" b="1" dirty="0" smtClean="0">
                <a:solidFill>
                  <a:schemeClr val="tx2"/>
                </a:solidFill>
              </a:rPr>
              <a:t> </a:t>
            </a:r>
            <a:r>
              <a:rPr lang="en-US" sz="2000" b="1" dirty="0" err="1" smtClean="0">
                <a:solidFill>
                  <a:schemeClr val="tx2"/>
                </a:solidFill>
              </a:rPr>
              <a:t>Versi</a:t>
            </a:r>
            <a:r>
              <a:rPr lang="en-US" sz="2000" b="1" dirty="0" smtClean="0">
                <a:solidFill>
                  <a:schemeClr val="tx2"/>
                </a:solidFill>
              </a:rPr>
              <a:t> 5.1</a:t>
            </a:r>
            <a:endParaRPr lang="en-US" sz="2000" dirty="0">
              <a:solidFill>
                <a:schemeClr val="tx2"/>
              </a:solidFill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611" y="2209800"/>
            <a:ext cx="8896350" cy="1365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8338" y="3962400"/>
            <a:ext cx="8377566" cy="2514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68781615"/>
      </p:ext>
    </p:extLst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34475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2" name="Picture 4" descr="http://eps.mmu.edu.my/tri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58707" y="0"/>
            <a:ext cx="2685293" cy="1371599"/>
          </a:xfrm>
          <a:prstGeom prst="rect">
            <a:avLst/>
          </a:prstGeom>
          <a:noFill/>
        </p:spPr>
      </p:pic>
      <p:pic>
        <p:nvPicPr>
          <p:cNvPr id="21" name="Picture 2" descr="C:\Documents and Settings\pusintek\My Documents\LPSE-logo2.gi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14600" y="0"/>
            <a:ext cx="4071966" cy="490518"/>
          </a:xfrm>
          <a:prstGeom prst="rect">
            <a:avLst/>
          </a:prstGeom>
          <a:noFill/>
        </p:spPr>
      </p:pic>
      <p:sp>
        <p:nvSpPr>
          <p:cNvPr id="1030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11" y="33338"/>
            <a:ext cx="1130490" cy="1338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0848" y="947808"/>
            <a:ext cx="1106552" cy="314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E576B2-B7B3-44C4-8D06-444FB3BC38A4}" type="slidenum">
              <a:rPr lang="en-US" smtClean="0"/>
              <a:pPr/>
              <a:t>22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152400" y="1516329"/>
            <a:ext cx="8183627" cy="4648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b="1" dirty="0" err="1" smtClean="0"/>
              <a:t>Alur</a:t>
            </a:r>
            <a:r>
              <a:rPr lang="en-US" b="1" dirty="0" smtClean="0"/>
              <a:t> Proses </a:t>
            </a:r>
            <a:r>
              <a:rPr lang="en-US" b="1" dirty="0" err="1" smtClean="0"/>
              <a:t>Serah</a:t>
            </a:r>
            <a:r>
              <a:rPr lang="en-US" b="1" dirty="0" smtClean="0"/>
              <a:t> </a:t>
            </a:r>
            <a:r>
              <a:rPr lang="en-US" b="1" dirty="0" err="1" smtClean="0"/>
              <a:t>Terima</a:t>
            </a:r>
            <a:r>
              <a:rPr lang="en-US" b="1" dirty="0" smtClean="0"/>
              <a:t> </a:t>
            </a:r>
            <a:r>
              <a:rPr lang="en-US" b="1" dirty="0" err="1" smtClean="0"/>
              <a:t>Barang</a:t>
            </a:r>
            <a:r>
              <a:rPr lang="en-US" b="1" dirty="0" smtClean="0"/>
              <a:t> di </a:t>
            </a:r>
            <a:r>
              <a:rPr lang="en-US" b="1" dirty="0" err="1" smtClean="0"/>
              <a:t>Aplikasi</a:t>
            </a:r>
            <a:endParaRPr lang="en-US" b="1" dirty="0" smtClean="0"/>
          </a:p>
        </p:txBody>
      </p:sp>
      <p:sp>
        <p:nvSpPr>
          <p:cNvPr id="12" name="AutoShape 5"/>
          <p:cNvSpPr>
            <a:spLocks noChangeArrowheads="1"/>
          </p:cNvSpPr>
          <p:nvPr/>
        </p:nvSpPr>
        <p:spPr bwMode="auto">
          <a:xfrm>
            <a:off x="2319337" y="961456"/>
            <a:ext cx="4495800" cy="685800"/>
          </a:xfrm>
          <a:prstGeom prst="horizontalScroll">
            <a:avLst>
              <a:gd name="adj" fmla="val 12500"/>
            </a:avLst>
          </a:prstGeom>
          <a:gradFill rotWithShape="0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path path="rect">
              <a:fillToRect r="100000" b="100000"/>
            </a:path>
          </a:gradFill>
          <a:ln w="9525">
            <a:solidFill>
              <a:srgbClr val="0D0E0F"/>
            </a:solidFill>
            <a:round/>
            <a:headEnd/>
            <a:tailEnd/>
          </a:ln>
        </p:spPr>
        <p:txBody>
          <a:bodyPr anchor="ctr"/>
          <a:lstStyle/>
          <a:p>
            <a:pPr algn="ctr" eaLnBrk="1" hangingPunct="1"/>
            <a:r>
              <a:rPr lang="en-US" sz="2000" b="1" dirty="0" err="1" smtClean="0">
                <a:solidFill>
                  <a:schemeClr val="tx2"/>
                </a:solidFill>
              </a:rPr>
              <a:t>SIMPeL</a:t>
            </a:r>
            <a:r>
              <a:rPr lang="en-US" sz="2000" b="1" dirty="0" smtClean="0">
                <a:solidFill>
                  <a:schemeClr val="tx2"/>
                </a:solidFill>
              </a:rPr>
              <a:t> </a:t>
            </a:r>
            <a:r>
              <a:rPr lang="en-US" sz="2000" b="1" dirty="0" err="1" smtClean="0">
                <a:solidFill>
                  <a:schemeClr val="tx2"/>
                </a:solidFill>
              </a:rPr>
              <a:t>Versi</a:t>
            </a:r>
            <a:r>
              <a:rPr lang="en-US" sz="2000" b="1" dirty="0" smtClean="0">
                <a:solidFill>
                  <a:schemeClr val="tx2"/>
                </a:solidFill>
              </a:rPr>
              <a:t> 5.1</a:t>
            </a:r>
            <a:endParaRPr lang="en-US" sz="2000" dirty="0">
              <a:solidFill>
                <a:schemeClr val="tx2"/>
              </a:solidFill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611" y="2209800"/>
            <a:ext cx="8896350" cy="1365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475" y="4191000"/>
            <a:ext cx="8763000" cy="1758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63783656"/>
      </p:ext>
    </p:extLst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34475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2" name="Picture 4" descr="http://eps.mmu.edu.my/tri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58707" y="0"/>
            <a:ext cx="2685293" cy="1371599"/>
          </a:xfrm>
          <a:prstGeom prst="rect">
            <a:avLst/>
          </a:prstGeom>
          <a:noFill/>
        </p:spPr>
      </p:pic>
      <p:pic>
        <p:nvPicPr>
          <p:cNvPr id="21" name="Picture 2" descr="C:\Documents and Settings\pusintek\My Documents\LPSE-logo2.gi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14600" y="0"/>
            <a:ext cx="4071966" cy="490518"/>
          </a:xfrm>
          <a:prstGeom prst="rect">
            <a:avLst/>
          </a:prstGeom>
          <a:noFill/>
        </p:spPr>
      </p:pic>
      <p:sp>
        <p:nvSpPr>
          <p:cNvPr id="1030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11" y="33338"/>
            <a:ext cx="1130490" cy="1338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0848" y="947808"/>
            <a:ext cx="1106552" cy="314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E576B2-B7B3-44C4-8D06-444FB3BC38A4}" type="slidenum">
              <a:rPr lang="en-US" smtClean="0"/>
              <a:pPr/>
              <a:t>23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152400" y="1516329"/>
            <a:ext cx="8183627" cy="4648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b="1" dirty="0" err="1" smtClean="0"/>
              <a:t>Alur</a:t>
            </a:r>
            <a:r>
              <a:rPr lang="en-US" b="1" dirty="0" smtClean="0"/>
              <a:t> Proses </a:t>
            </a:r>
            <a:r>
              <a:rPr lang="en-US" b="1" dirty="0" err="1" smtClean="0"/>
              <a:t>Serah</a:t>
            </a:r>
            <a:r>
              <a:rPr lang="en-US" b="1" dirty="0" smtClean="0"/>
              <a:t> </a:t>
            </a:r>
            <a:r>
              <a:rPr lang="en-US" b="1" dirty="0" err="1" smtClean="0"/>
              <a:t>Terima</a:t>
            </a:r>
            <a:r>
              <a:rPr lang="en-US" b="1" dirty="0" smtClean="0"/>
              <a:t> </a:t>
            </a:r>
            <a:r>
              <a:rPr lang="en-US" b="1" dirty="0" err="1" smtClean="0"/>
              <a:t>Barang</a:t>
            </a:r>
            <a:r>
              <a:rPr lang="en-US" b="1" dirty="0" smtClean="0"/>
              <a:t> di </a:t>
            </a:r>
            <a:r>
              <a:rPr lang="en-US" b="1" dirty="0" err="1" smtClean="0"/>
              <a:t>Aplikasi</a:t>
            </a:r>
            <a:endParaRPr lang="en-US" b="1" dirty="0" smtClean="0"/>
          </a:p>
        </p:txBody>
      </p:sp>
      <p:sp>
        <p:nvSpPr>
          <p:cNvPr id="12" name="AutoShape 5"/>
          <p:cNvSpPr>
            <a:spLocks noChangeArrowheads="1"/>
          </p:cNvSpPr>
          <p:nvPr/>
        </p:nvSpPr>
        <p:spPr bwMode="auto">
          <a:xfrm>
            <a:off x="2319337" y="961456"/>
            <a:ext cx="4495800" cy="685800"/>
          </a:xfrm>
          <a:prstGeom prst="horizontalScroll">
            <a:avLst>
              <a:gd name="adj" fmla="val 12500"/>
            </a:avLst>
          </a:prstGeom>
          <a:gradFill rotWithShape="0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path path="rect">
              <a:fillToRect r="100000" b="100000"/>
            </a:path>
          </a:gradFill>
          <a:ln w="9525">
            <a:solidFill>
              <a:srgbClr val="0D0E0F"/>
            </a:solidFill>
            <a:round/>
            <a:headEnd/>
            <a:tailEnd/>
          </a:ln>
        </p:spPr>
        <p:txBody>
          <a:bodyPr anchor="ctr"/>
          <a:lstStyle/>
          <a:p>
            <a:pPr algn="ctr" eaLnBrk="1" hangingPunct="1"/>
            <a:r>
              <a:rPr lang="en-US" sz="2000" b="1" dirty="0" err="1" smtClean="0">
                <a:solidFill>
                  <a:schemeClr val="tx2"/>
                </a:solidFill>
              </a:rPr>
              <a:t>SIMPeL</a:t>
            </a:r>
            <a:r>
              <a:rPr lang="en-US" sz="2000" b="1" dirty="0" smtClean="0">
                <a:solidFill>
                  <a:schemeClr val="tx2"/>
                </a:solidFill>
              </a:rPr>
              <a:t> </a:t>
            </a:r>
            <a:r>
              <a:rPr lang="en-US" sz="2000" b="1" dirty="0" err="1" smtClean="0">
                <a:solidFill>
                  <a:schemeClr val="tx2"/>
                </a:solidFill>
              </a:rPr>
              <a:t>Versi</a:t>
            </a:r>
            <a:r>
              <a:rPr lang="en-US" sz="2000" b="1" dirty="0" smtClean="0">
                <a:solidFill>
                  <a:schemeClr val="tx2"/>
                </a:solidFill>
              </a:rPr>
              <a:t> 5.1</a:t>
            </a:r>
            <a:endParaRPr lang="en-US" sz="2000" dirty="0">
              <a:solidFill>
                <a:schemeClr val="tx2"/>
              </a:solidFill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033" y="2209800"/>
            <a:ext cx="8915400" cy="1466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778250"/>
            <a:ext cx="9145652" cy="3155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06848102"/>
      </p:ext>
    </p:extLst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600" y="664210"/>
            <a:ext cx="6629400" cy="1892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2556510"/>
            <a:ext cx="6629400" cy="3238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5920834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34475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2" name="Picture 4" descr="http://eps.mmu.edu.my/tri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58707" y="0"/>
            <a:ext cx="2685293" cy="1371599"/>
          </a:xfrm>
          <a:prstGeom prst="rect">
            <a:avLst/>
          </a:prstGeom>
          <a:noFill/>
        </p:spPr>
      </p:pic>
      <p:pic>
        <p:nvPicPr>
          <p:cNvPr id="21" name="Picture 2" descr="C:\Documents and Settings\pusintek\My Documents\LPSE-logo2.gi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469858" y="152400"/>
            <a:ext cx="4071966" cy="490518"/>
          </a:xfrm>
          <a:prstGeom prst="rect">
            <a:avLst/>
          </a:prstGeom>
          <a:noFill/>
        </p:spPr>
      </p:pic>
      <p:sp>
        <p:nvSpPr>
          <p:cNvPr id="11" name="TextBox 10"/>
          <p:cNvSpPr txBox="1"/>
          <p:nvPr/>
        </p:nvSpPr>
        <p:spPr>
          <a:xfrm>
            <a:off x="563242" y="1752600"/>
            <a:ext cx="8077200" cy="46320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38150" indent="-342900"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en-US" sz="2000" b="1" smtClean="0"/>
              <a:t>Report </a:t>
            </a:r>
            <a:r>
              <a:rPr lang="en-US" sz="2000" b="1" dirty="0" err="1" smtClean="0"/>
              <a:t>SIMPeL</a:t>
            </a:r>
            <a:r>
              <a:rPr lang="en-US" sz="2000" b="1" dirty="0" smtClean="0"/>
              <a:t> (2018)</a:t>
            </a:r>
          </a:p>
          <a:p>
            <a:pPr marL="438150" indent="-342900"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id-ID" sz="2000" b="1" dirty="0" smtClean="0"/>
              <a:t>SIMPeL Versi 5.2 </a:t>
            </a:r>
            <a:r>
              <a:rPr lang="en-US" sz="2000" b="1" dirty="0" smtClean="0"/>
              <a:t>(2019) </a:t>
            </a:r>
            <a:r>
              <a:rPr lang="id-ID" sz="2000" b="1" dirty="0" smtClean="0"/>
              <a:t>:</a:t>
            </a:r>
            <a:endParaRPr lang="en-US" sz="2000" b="1" dirty="0" smtClean="0"/>
          </a:p>
          <a:p>
            <a:pPr marL="438150" indent="25400"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US" sz="2000" dirty="0" smtClean="0"/>
              <a:t>SPK </a:t>
            </a:r>
            <a:r>
              <a:rPr lang="en-US" sz="2000" dirty="0" err="1" smtClean="0"/>
              <a:t>Pekerjaan</a:t>
            </a:r>
            <a:r>
              <a:rPr lang="en-US" sz="2000" dirty="0" smtClean="0"/>
              <a:t> </a:t>
            </a:r>
            <a:r>
              <a:rPr lang="en-US" sz="2000" dirty="0" err="1" smtClean="0"/>
              <a:t>Konstruksi</a:t>
            </a:r>
            <a:r>
              <a:rPr lang="en-US" sz="2000" dirty="0" smtClean="0"/>
              <a:t>  (build 1)</a:t>
            </a:r>
          </a:p>
          <a:p>
            <a:pPr marL="438150" indent="25400"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US" sz="2000" dirty="0" smtClean="0"/>
              <a:t>Export </a:t>
            </a:r>
            <a:r>
              <a:rPr lang="en-US" sz="2000" dirty="0" err="1" smtClean="0"/>
              <a:t>ke</a:t>
            </a:r>
            <a:r>
              <a:rPr lang="en-US" sz="2000" dirty="0" smtClean="0"/>
              <a:t> word (build 2)</a:t>
            </a:r>
          </a:p>
          <a:p>
            <a:pPr marL="438150" indent="25400"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US" sz="2000" dirty="0" smtClean="0"/>
              <a:t>SPK </a:t>
            </a:r>
            <a:r>
              <a:rPr lang="en-US" sz="2000" dirty="0" err="1" smtClean="0"/>
              <a:t>dan</a:t>
            </a:r>
            <a:r>
              <a:rPr lang="en-US" sz="2000" dirty="0" smtClean="0"/>
              <a:t> </a:t>
            </a:r>
            <a:r>
              <a:rPr lang="en-US" sz="2000" dirty="0" err="1" smtClean="0"/>
              <a:t>dokumen</a:t>
            </a:r>
            <a:r>
              <a:rPr lang="en-US" sz="2000" dirty="0" smtClean="0"/>
              <a:t> </a:t>
            </a:r>
            <a:r>
              <a:rPr lang="en-US" sz="2000" dirty="0" err="1" smtClean="0"/>
              <a:t>Jasa</a:t>
            </a:r>
            <a:r>
              <a:rPr lang="en-US" sz="2000" dirty="0" smtClean="0"/>
              <a:t> </a:t>
            </a:r>
            <a:r>
              <a:rPr lang="en-US" sz="2000" dirty="0" err="1" smtClean="0"/>
              <a:t>Konsultan</a:t>
            </a:r>
            <a:r>
              <a:rPr lang="en-US" sz="2000" dirty="0" smtClean="0"/>
              <a:t> (build 3)</a:t>
            </a:r>
          </a:p>
          <a:p>
            <a:pPr marL="438150" indent="25400">
              <a:spcAft>
                <a:spcPts val="600"/>
              </a:spcAft>
              <a:buFont typeface="Wingdings" panose="05000000000000000000" pitchFamily="2" charset="2"/>
              <a:buChar char="Ø"/>
            </a:pPr>
            <a:endParaRPr lang="en-US" sz="2000" dirty="0" smtClean="0"/>
          </a:p>
          <a:p>
            <a:pPr marL="438150" indent="-342900"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id-ID" sz="2000" b="1" dirty="0"/>
              <a:t>SIMPeL </a:t>
            </a:r>
            <a:r>
              <a:rPr lang="en-US" sz="2000" b="1" dirty="0"/>
              <a:t>Next Generation (</a:t>
            </a:r>
            <a:r>
              <a:rPr lang="en-US" sz="2000" b="1" dirty="0" err="1"/>
              <a:t>SIMPeL</a:t>
            </a:r>
            <a:r>
              <a:rPr lang="en-US" sz="2000" b="1" dirty="0"/>
              <a:t>-NG)</a:t>
            </a:r>
          </a:p>
          <a:p>
            <a:pPr marL="95250">
              <a:spcAft>
                <a:spcPts val="600"/>
              </a:spcAft>
            </a:pPr>
            <a:r>
              <a:rPr lang="en-US" sz="2000" b="1" dirty="0"/>
              <a:t>      </a:t>
            </a:r>
            <a:r>
              <a:rPr lang="en-US" sz="2000" b="1" i="1" dirty="0"/>
              <a:t>Reengineering</a:t>
            </a:r>
            <a:r>
              <a:rPr lang="en-US" sz="2000" b="1" dirty="0"/>
              <a:t> </a:t>
            </a:r>
            <a:r>
              <a:rPr lang="en-US" sz="2000" b="1" dirty="0" err="1"/>
              <a:t>Aplikasi</a:t>
            </a:r>
            <a:r>
              <a:rPr lang="en-US" sz="2000" b="1" dirty="0"/>
              <a:t> </a:t>
            </a:r>
            <a:r>
              <a:rPr lang="en-US" sz="2000" b="1" dirty="0" err="1"/>
              <a:t>SIMPeL</a:t>
            </a:r>
            <a:r>
              <a:rPr lang="en-US" sz="2000" b="1" dirty="0"/>
              <a:t> :</a:t>
            </a:r>
          </a:p>
          <a:p>
            <a:pPr marL="95250">
              <a:spcAft>
                <a:spcPts val="600"/>
              </a:spcAft>
            </a:pPr>
            <a:r>
              <a:rPr lang="en-US" sz="2000" b="1" dirty="0"/>
              <a:t>      2019 </a:t>
            </a:r>
            <a:r>
              <a:rPr lang="en-US" sz="2000" b="1" dirty="0">
                <a:sym typeface="Wingdings" panose="05000000000000000000" pitchFamily="2" charset="2"/>
              </a:rPr>
              <a:t> </a:t>
            </a:r>
            <a:r>
              <a:rPr lang="en-US" sz="2000" b="1" dirty="0" err="1">
                <a:sym typeface="Wingdings" panose="05000000000000000000" pitchFamily="2" charset="2"/>
              </a:rPr>
              <a:t>Pembuatan</a:t>
            </a:r>
            <a:r>
              <a:rPr lang="en-US" sz="2000" b="1" dirty="0">
                <a:sym typeface="Wingdings" panose="05000000000000000000" pitchFamily="2" charset="2"/>
              </a:rPr>
              <a:t> </a:t>
            </a:r>
            <a:r>
              <a:rPr lang="en-US" sz="2000" b="1" i="1" dirty="0">
                <a:sym typeface="Wingdings" panose="05000000000000000000" pitchFamily="2" charset="2"/>
              </a:rPr>
              <a:t>Grand Design (Forward Engineering</a:t>
            </a:r>
            <a:r>
              <a:rPr lang="en-US" sz="2000" b="1" dirty="0">
                <a:sym typeface="Wingdings" panose="05000000000000000000" pitchFamily="2" charset="2"/>
              </a:rPr>
              <a:t>)</a:t>
            </a:r>
          </a:p>
          <a:p>
            <a:pPr marL="95250">
              <a:spcAft>
                <a:spcPts val="600"/>
              </a:spcAft>
            </a:pPr>
            <a:r>
              <a:rPr lang="en-US" sz="2000" b="1" dirty="0">
                <a:sym typeface="Wingdings" panose="05000000000000000000" pitchFamily="2" charset="2"/>
              </a:rPr>
              <a:t>      2020  </a:t>
            </a:r>
            <a:r>
              <a:rPr lang="en-US" sz="2000" b="1" i="1" dirty="0">
                <a:sym typeface="Wingdings" panose="05000000000000000000" pitchFamily="2" charset="2"/>
              </a:rPr>
              <a:t>Development</a:t>
            </a:r>
            <a:endParaRPr lang="id-ID" sz="2000" b="1" i="1" dirty="0"/>
          </a:p>
          <a:p>
            <a:pPr marL="711200" lvl="1" indent="-261938"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id-ID" sz="2000" dirty="0"/>
              <a:t>Interkoneksi dengan SiRUP LKPP</a:t>
            </a:r>
            <a:endParaRPr lang="en-US" sz="2000" dirty="0"/>
          </a:p>
          <a:p>
            <a:pPr marL="711200" lvl="1" indent="-261938"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US" sz="2000" dirty="0" err="1"/>
              <a:t>Interkoneksi</a:t>
            </a:r>
            <a:r>
              <a:rPr lang="en-US" sz="2000" dirty="0"/>
              <a:t> </a:t>
            </a:r>
            <a:r>
              <a:rPr lang="en-US" sz="2000" dirty="0" err="1"/>
              <a:t>dengan</a:t>
            </a:r>
            <a:r>
              <a:rPr lang="en-US" sz="2000" dirty="0"/>
              <a:t> </a:t>
            </a:r>
            <a:r>
              <a:rPr lang="en-US" sz="2000" dirty="0" err="1"/>
              <a:t>aplikasi</a:t>
            </a:r>
            <a:r>
              <a:rPr lang="en-US" sz="2000" dirty="0"/>
              <a:t> </a:t>
            </a:r>
            <a:r>
              <a:rPr lang="en-US" sz="2000" dirty="0" err="1"/>
              <a:t>Sakti</a:t>
            </a:r>
            <a:endParaRPr lang="en-US" sz="2000" dirty="0"/>
          </a:p>
        </p:txBody>
      </p:sp>
      <p:sp>
        <p:nvSpPr>
          <p:cNvPr id="15" name="AutoShape 5"/>
          <p:cNvSpPr>
            <a:spLocks noChangeArrowheads="1"/>
          </p:cNvSpPr>
          <p:nvPr/>
        </p:nvSpPr>
        <p:spPr bwMode="auto">
          <a:xfrm>
            <a:off x="2319337" y="961456"/>
            <a:ext cx="4495800" cy="685800"/>
          </a:xfrm>
          <a:prstGeom prst="horizontalScroll">
            <a:avLst>
              <a:gd name="adj" fmla="val 12500"/>
            </a:avLst>
          </a:prstGeom>
          <a:gradFill rotWithShape="0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path path="rect">
              <a:fillToRect r="100000" b="100000"/>
            </a:path>
          </a:gradFill>
          <a:ln w="9525">
            <a:solidFill>
              <a:srgbClr val="0D0E0F"/>
            </a:solidFill>
            <a:round/>
            <a:headEnd/>
            <a:tailEnd/>
          </a:ln>
        </p:spPr>
        <p:txBody>
          <a:bodyPr anchor="ctr"/>
          <a:lstStyle/>
          <a:p>
            <a:pPr algn="ctr" eaLnBrk="1" hangingPunct="1"/>
            <a:r>
              <a:rPr lang="id-ID" sz="2000" b="1" dirty="0" smtClean="0">
                <a:solidFill>
                  <a:schemeClr val="tx2"/>
                </a:solidFill>
              </a:rPr>
              <a:t>NEXT DEVELOPMENT</a:t>
            </a:r>
            <a:endParaRPr lang="en-US" sz="2000" dirty="0">
              <a:solidFill>
                <a:schemeClr val="tx2"/>
              </a:solidFill>
            </a:endParaRPr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E576B2-B7B3-44C4-8D06-444FB3BC38A4}" type="slidenum">
              <a:rPr lang="en-US" smtClean="0"/>
              <a:pPr/>
              <a:t>25</a:t>
            </a:fld>
            <a:endParaRPr lang="en-US"/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11" y="33338"/>
            <a:ext cx="1130490" cy="1338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3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0848" y="947808"/>
            <a:ext cx="1106552" cy="314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42486341"/>
      </p:ext>
    </p:extLst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AutoShape 5"/>
          <p:cNvSpPr>
            <a:spLocks noChangeArrowheads="1"/>
          </p:cNvSpPr>
          <p:nvPr/>
        </p:nvSpPr>
        <p:spPr bwMode="auto">
          <a:xfrm>
            <a:off x="2743200" y="66964"/>
            <a:ext cx="3429001" cy="771236"/>
          </a:xfrm>
          <a:prstGeom prst="horizontalScroll">
            <a:avLst>
              <a:gd name="adj" fmla="val 12500"/>
            </a:avLst>
          </a:prstGeom>
          <a:gradFill rotWithShape="0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path path="rect">
              <a:fillToRect r="100000" b="100000"/>
            </a:path>
          </a:gradFill>
          <a:ln w="9525">
            <a:solidFill>
              <a:srgbClr val="0D0E0F"/>
            </a:solidFill>
            <a:round/>
            <a:headEnd/>
            <a:tailEnd/>
          </a:ln>
        </p:spPr>
        <p:txBody>
          <a:bodyPr anchor="ctr"/>
          <a:lstStyle/>
          <a:p>
            <a:pPr algn="ctr" eaLnBrk="1" hangingPunct="1"/>
            <a:r>
              <a:rPr lang="en-US" sz="2000" b="1" dirty="0" smtClean="0">
                <a:solidFill>
                  <a:schemeClr val="tx2"/>
                </a:solidFill>
              </a:rPr>
              <a:t>RANCANGAN </a:t>
            </a:r>
            <a:r>
              <a:rPr lang="en-US" sz="2000" b="1" dirty="0" err="1" smtClean="0">
                <a:solidFill>
                  <a:schemeClr val="tx2"/>
                </a:solidFill>
              </a:rPr>
              <a:t>SIMPeL</a:t>
            </a:r>
            <a:r>
              <a:rPr lang="en-US" sz="2000" b="1" dirty="0" smtClean="0">
                <a:solidFill>
                  <a:schemeClr val="tx2"/>
                </a:solidFill>
              </a:rPr>
              <a:t> V.5.2</a:t>
            </a:r>
          </a:p>
          <a:p>
            <a:pPr algn="ctr" eaLnBrk="1" hangingPunct="1"/>
            <a:r>
              <a:rPr lang="en-US" sz="2000" b="1" dirty="0" err="1" smtClean="0">
                <a:solidFill>
                  <a:schemeClr val="tx2"/>
                </a:solidFill>
              </a:rPr>
              <a:t>Dok</a:t>
            </a:r>
            <a:r>
              <a:rPr lang="en-US" sz="2000" b="1" dirty="0" smtClean="0">
                <a:solidFill>
                  <a:schemeClr val="tx2"/>
                </a:solidFill>
              </a:rPr>
              <a:t> </a:t>
            </a:r>
            <a:r>
              <a:rPr lang="en-US" sz="2000" b="1" dirty="0" err="1" smtClean="0">
                <a:solidFill>
                  <a:schemeClr val="tx2"/>
                </a:solidFill>
              </a:rPr>
              <a:t>Konsultan</a:t>
            </a:r>
            <a:endParaRPr lang="en-US" sz="2000" dirty="0">
              <a:solidFill>
                <a:schemeClr val="tx2"/>
              </a:solidFill>
            </a:endParaRPr>
          </a:p>
        </p:txBody>
      </p:sp>
      <p:pic>
        <p:nvPicPr>
          <p:cNvPr id="8" name="Picture 7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990600"/>
            <a:ext cx="7696200" cy="55626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8617977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AutoShape 5"/>
          <p:cNvSpPr>
            <a:spLocks noChangeArrowheads="1"/>
          </p:cNvSpPr>
          <p:nvPr/>
        </p:nvSpPr>
        <p:spPr bwMode="auto">
          <a:xfrm>
            <a:off x="2743200" y="66964"/>
            <a:ext cx="3429001" cy="771236"/>
          </a:xfrm>
          <a:prstGeom prst="horizontalScroll">
            <a:avLst>
              <a:gd name="adj" fmla="val 12500"/>
            </a:avLst>
          </a:prstGeom>
          <a:gradFill rotWithShape="0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path path="rect">
              <a:fillToRect r="100000" b="100000"/>
            </a:path>
          </a:gradFill>
          <a:ln w="9525">
            <a:solidFill>
              <a:srgbClr val="0D0E0F"/>
            </a:solidFill>
            <a:round/>
            <a:headEnd/>
            <a:tailEnd/>
          </a:ln>
        </p:spPr>
        <p:txBody>
          <a:bodyPr anchor="ctr"/>
          <a:lstStyle/>
          <a:p>
            <a:pPr algn="ctr"/>
            <a:r>
              <a:rPr lang="en-US" sz="2000" b="1" dirty="0">
                <a:solidFill>
                  <a:schemeClr val="tx2"/>
                </a:solidFill>
              </a:rPr>
              <a:t>RANCANGAN </a:t>
            </a:r>
            <a:r>
              <a:rPr lang="en-US" sz="2000" b="1" dirty="0" err="1">
                <a:solidFill>
                  <a:schemeClr val="tx2"/>
                </a:solidFill>
              </a:rPr>
              <a:t>SIMPeL</a:t>
            </a:r>
            <a:r>
              <a:rPr lang="en-US" sz="2000" b="1" dirty="0">
                <a:solidFill>
                  <a:schemeClr val="tx2"/>
                </a:solidFill>
              </a:rPr>
              <a:t> </a:t>
            </a:r>
            <a:r>
              <a:rPr lang="en-US" sz="2000" b="1" dirty="0" smtClean="0">
                <a:solidFill>
                  <a:schemeClr val="tx2"/>
                </a:solidFill>
              </a:rPr>
              <a:t>V.5.2</a:t>
            </a:r>
          </a:p>
          <a:p>
            <a:pPr algn="ctr" eaLnBrk="1" hangingPunct="1"/>
            <a:r>
              <a:rPr lang="en-US" sz="2000" b="1" dirty="0" err="1" smtClean="0">
                <a:solidFill>
                  <a:schemeClr val="tx2"/>
                </a:solidFill>
              </a:rPr>
              <a:t>Dok</a:t>
            </a:r>
            <a:r>
              <a:rPr lang="en-US" sz="2000" b="1" dirty="0" smtClean="0">
                <a:solidFill>
                  <a:schemeClr val="tx2"/>
                </a:solidFill>
              </a:rPr>
              <a:t> </a:t>
            </a:r>
            <a:r>
              <a:rPr lang="en-US" sz="2000" b="1" dirty="0" err="1" smtClean="0">
                <a:solidFill>
                  <a:schemeClr val="tx2"/>
                </a:solidFill>
              </a:rPr>
              <a:t>Konsultan</a:t>
            </a:r>
            <a:endParaRPr lang="en-US" sz="2000" dirty="0">
              <a:solidFill>
                <a:schemeClr val="tx2"/>
              </a:solidFill>
            </a:endParaRPr>
          </a:p>
        </p:txBody>
      </p:sp>
      <p:pic>
        <p:nvPicPr>
          <p:cNvPr id="4" name="Picture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1143000"/>
            <a:ext cx="7391400" cy="51054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1151383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AutoShape 5"/>
          <p:cNvSpPr>
            <a:spLocks noChangeArrowheads="1"/>
          </p:cNvSpPr>
          <p:nvPr/>
        </p:nvSpPr>
        <p:spPr bwMode="auto">
          <a:xfrm>
            <a:off x="2743200" y="66964"/>
            <a:ext cx="3429001" cy="771236"/>
          </a:xfrm>
          <a:prstGeom prst="horizontalScroll">
            <a:avLst>
              <a:gd name="adj" fmla="val 12500"/>
            </a:avLst>
          </a:prstGeom>
          <a:gradFill rotWithShape="0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path path="rect">
              <a:fillToRect r="100000" b="100000"/>
            </a:path>
          </a:gradFill>
          <a:ln w="9525">
            <a:solidFill>
              <a:srgbClr val="0D0E0F"/>
            </a:solidFill>
            <a:round/>
            <a:headEnd/>
            <a:tailEnd/>
          </a:ln>
        </p:spPr>
        <p:txBody>
          <a:bodyPr anchor="ctr"/>
          <a:lstStyle/>
          <a:p>
            <a:pPr algn="ctr"/>
            <a:r>
              <a:rPr lang="en-US" sz="2000" b="1" dirty="0">
                <a:solidFill>
                  <a:schemeClr val="tx2"/>
                </a:solidFill>
              </a:rPr>
              <a:t>RANCANGAN </a:t>
            </a:r>
            <a:r>
              <a:rPr lang="en-US" sz="2000" b="1" dirty="0" err="1">
                <a:solidFill>
                  <a:schemeClr val="tx2"/>
                </a:solidFill>
              </a:rPr>
              <a:t>SIMPeL</a:t>
            </a:r>
            <a:r>
              <a:rPr lang="en-US" sz="2000" b="1" dirty="0">
                <a:solidFill>
                  <a:schemeClr val="tx2"/>
                </a:solidFill>
              </a:rPr>
              <a:t> </a:t>
            </a:r>
            <a:r>
              <a:rPr lang="en-US" sz="2000" b="1" dirty="0" smtClean="0">
                <a:solidFill>
                  <a:schemeClr val="tx2"/>
                </a:solidFill>
              </a:rPr>
              <a:t>V.5.2</a:t>
            </a:r>
          </a:p>
          <a:p>
            <a:pPr algn="ctr" eaLnBrk="1" hangingPunct="1"/>
            <a:r>
              <a:rPr lang="en-US" sz="2000" b="1" dirty="0" err="1" smtClean="0">
                <a:solidFill>
                  <a:schemeClr val="tx2"/>
                </a:solidFill>
              </a:rPr>
              <a:t>Dok</a:t>
            </a:r>
            <a:r>
              <a:rPr lang="en-US" sz="2000" b="1" dirty="0" smtClean="0">
                <a:solidFill>
                  <a:schemeClr val="tx2"/>
                </a:solidFill>
              </a:rPr>
              <a:t> </a:t>
            </a:r>
            <a:r>
              <a:rPr lang="en-US" sz="2000" b="1" dirty="0" err="1" smtClean="0">
                <a:solidFill>
                  <a:schemeClr val="tx2"/>
                </a:solidFill>
              </a:rPr>
              <a:t>Konsultan</a:t>
            </a:r>
            <a:endParaRPr lang="en-US" sz="2000" dirty="0">
              <a:solidFill>
                <a:schemeClr val="tx2"/>
              </a:solidFill>
            </a:endParaRPr>
          </a:p>
        </p:txBody>
      </p:sp>
      <p:pic>
        <p:nvPicPr>
          <p:cNvPr id="6" name="Picture 5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852055"/>
            <a:ext cx="5934075" cy="3067050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Picture 6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47146" y="3352800"/>
            <a:ext cx="5943600" cy="33813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6250762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AutoShape 5"/>
          <p:cNvSpPr>
            <a:spLocks noChangeArrowheads="1"/>
          </p:cNvSpPr>
          <p:nvPr/>
        </p:nvSpPr>
        <p:spPr bwMode="auto">
          <a:xfrm>
            <a:off x="2743200" y="66964"/>
            <a:ext cx="3429001" cy="771236"/>
          </a:xfrm>
          <a:prstGeom prst="horizontalScroll">
            <a:avLst>
              <a:gd name="adj" fmla="val 12500"/>
            </a:avLst>
          </a:prstGeom>
          <a:gradFill rotWithShape="0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path path="rect">
              <a:fillToRect r="100000" b="100000"/>
            </a:path>
          </a:gradFill>
          <a:ln w="9525">
            <a:solidFill>
              <a:srgbClr val="0D0E0F"/>
            </a:solidFill>
            <a:round/>
            <a:headEnd/>
            <a:tailEnd/>
          </a:ln>
        </p:spPr>
        <p:txBody>
          <a:bodyPr anchor="ctr"/>
          <a:lstStyle/>
          <a:p>
            <a:pPr algn="ctr"/>
            <a:r>
              <a:rPr lang="en-US" sz="2000" b="1" dirty="0">
                <a:solidFill>
                  <a:schemeClr val="tx2"/>
                </a:solidFill>
              </a:rPr>
              <a:t>RANCANGAN </a:t>
            </a:r>
            <a:r>
              <a:rPr lang="en-US" sz="2000" b="1" dirty="0" err="1">
                <a:solidFill>
                  <a:schemeClr val="tx2"/>
                </a:solidFill>
              </a:rPr>
              <a:t>SIMPeL</a:t>
            </a:r>
            <a:r>
              <a:rPr lang="en-US" sz="2000" b="1" dirty="0">
                <a:solidFill>
                  <a:schemeClr val="tx2"/>
                </a:solidFill>
              </a:rPr>
              <a:t> </a:t>
            </a:r>
            <a:r>
              <a:rPr lang="en-US" sz="2000" b="1" dirty="0" smtClean="0">
                <a:solidFill>
                  <a:schemeClr val="tx2"/>
                </a:solidFill>
              </a:rPr>
              <a:t>V.5.2</a:t>
            </a:r>
          </a:p>
          <a:p>
            <a:pPr algn="ctr" eaLnBrk="1" hangingPunct="1"/>
            <a:r>
              <a:rPr lang="en-US" sz="2000" b="1" dirty="0" err="1" smtClean="0">
                <a:solidFill>
                  <a:schemeClr val="tx2"/>
                </a:solidFill>
              </a:rPr>
              <a:t>Dok</a:t>
            </a:r>
            <a:r>
              <a:rPr lang="en-US" sz="2000" b="1" dirty="0" smtClean="0">
                <a:solidFill>
                  <a:schemeClr val="tx2"/>
                </a:solidFill>
              </a:rPr>
              <a:t> </a:t>
            </a:r>
            <a:r>
              <a:rPr lang="en-US" sz="2000" b="1" dirty="0" err="1" smtClean="0">
                <a:solidFill>
                  <a:schemeClr val="tx2"/>
                </a:solidFill>
              </a:rPr>
              <a:t>Konsultan</a:t>
            </a:r>
            <a:endParaRPr lang="en-US" sz="2000" dirty="0">
              <a:solidFill>
                <a:schemeClr val="tx2"/>
              </a:solidFill>
            </a:endParaRPr>
          </a:p>
        </p:txBody>
      </p:sp>
      <p:pic>
        <p:nvPicPr>
          <p:cNvPr id="8" name="Picture 7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0453" y="914400"/>
            <a:ext cx="5934075" cy="35909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Picture 9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0" y="2828925"/>
            <a:ext cx="4876800" cy="2581275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Picture 8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81948" y="4414982"/>
            <a:ext cx="4264888" cy="221672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349873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Group 206"/>
          <p:cNvGrpSpPr/>
          <p:nvPr/>
        </p:nvGrpSpPr>
        <p:grpSpPr>
          <a:xfrm>
            <a:off x="516345" y="2941395"/>
            <a:ext cx="8018055" cy="4983405"/>
            <a:chOff x="-53975" y="1600200"/>
            <a:chExt cx="9197975" cy="4267200"/>
          </a:xfrm>
          <a:scene3d>
            <a:camera prst="orthographicFront">
              <a:rot lat="3268120" lon="2163149" rev="1838540"/>
            </a:camera>
            <a:lightRig rig="threePt" dir="t"/>
          </a:scene3d>
        </p:grpSpPr>
        <p:sp>
          <p:nvSpPr>
            <p:cNvPr id="31" name="Rectangle 30"/>
            <p:cNvSpPr/>
            <p:nvPr/>
          </p:nvSpPr>
          <p:spPr>
            <a:xfrm>
              <a:off x="2514600" y="1676400"/>
              <a:ext cx="381000" cy="3048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id-ID" sz="400">
                <a:solidFill>
                  <a:srgbClr val="FFFFFF"/>
                </a:solidFill>
              </a:endParaRPr>
            </a:p>
          </p:txBody>
        </p:sp>
        <p:sp>
          <p:nvSpPr>
            <p:cNvPr id="32" name="Rectangle 31"/>
            <p:cNvSpPr/>
            <p:nvPr/>
          </p:nvSpPr>
          <p:spPr>
            <a:xfrm>
              <a:off x="8763000" y="5486400"/>
              <a:ext cx="381000" cy="1524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400" b="1">
                  <a:solidFill>
                    <a:srgbClr val="FF0000"/>
                  </a:solidFill>
                  <a:latin typeface="Arial Narrow" pitchFamily="34" charset="0"/>
                </a:rPr>
                <a:t>171</a:t>
              </a:r>
            </a:p>
          </p:txBody>
        </p:sp>
        <p:pic>
          <p:nvPicPr>
            <p:cNvPr id="33" name="Picture 1" descr="D:\INDRA\FILIAL &amp; MOBILE\peta-indonesia-simplfy.gif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1600200"/>
              <a:ext cx="9144000" cy="42672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blurRad="50800" dist="50800" dir="5400000" algn="ctr" rotWithShape="0">
                <a:schemeClr val="bg1"/>
              </a:outerShdw>
            </a:effectLst>
          </p:spPr>
        </p:pic>
        <p:sp>
          <p:nvSpPr>
            <p:cNvPr id="34" name="Rectangle 33"/>
            <p:cNvSpPr/>
            <p:nvPr/>
          </p:nvSpPr>
          <p:spPr>
            <a:xfrm>
              <a:off x="-53975" y="2057400"/>
              <a:ext cx="381000" cy="1524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400" b="1">
                  <a:solidFill>
                    <a:srgbClr val="FF0000"/>
                  </a:solidFill>
                  <a:latin typeface="Arial Narrow" pitchFamily="34" charset="0"/>
                </a:rPr>
                <a:t>001</a:t>
              </a:r>
            </a:p>
          </p:txBody>
        </p:sp>
        <p:sp>
          <p:nvSpPr>
            <p:cNvPr id="35" name="Rectangle 34"/>
            <p:cNvSpPr/>
            <p:nvPr/>
          </p:nvSpPr>
          <p:spPr>
            <a:xfrm>
              <a:off x="76200" y="2133600"/>
              <a:ext cx="381000" cy="1524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400" b="1">
                  <a:solidFill>
                    <a:srgbClr val="FF0000"/>
                  </a:solidFill>
                  <a:latin typeface="Arial Narrow" pitchFamily="34" charset="0"/>
                </a:rPr>
                <a:t>002</a:t>
              </a:r>
            </a:p>
          </p:txBody>
        </p:sp>
        <p:sp>
          <p:nvSpPr>
            <p:cNvPr id="36" name="Rectangle 35"/>
            <p:cNvSpPr/>
            <p:nvPr/>
          </p:nvSpPr>
          <p:spPr>
            <a:xfrm>
              <a:off x="60325" y="2362200"/>
              <a:ext cx="381000" cy="1524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400" b="1">
                  <a:solidFill>
                    <a:srgbClr val="FF0000"/>
                  </a:solidFill>
                  <a:latin typeface="Arial Narrow" pitchFamily="34" charset="0"/>
                </a:rPr>
                <a:t>003</a:t>
              </a:r>
            </a:p>
          </p:txBody>
        </p:sp>
        <p:sp>
          <p:nvSpPr>
            <p:cNvPr id="37" name="Rectangle 36"/>
            <p:cNvSpPr/>
            <p:nvPr/>
          </p:nvSpPr>
          <p:spPr>
            <a:xfrm>
              <a:off x="304800" y="2667000"/>
              <a:ext cx="381000" cy="1524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400" b="1">
                  <a:solidFill>
                    <a:srgbClr val="FF0000"/>
                  </a:solidFill>
                  <a:latin typeface="Arial Narrow" pitchFamily="34" charset="0"/>
                </a:rPr>
                <a:t>004</a:t>
              </a:r>
            </a:p>
          </p:txBody>
        </p:sp>
        <p:sp>
          <p:nvSpPr>
            <p:cNvPr id="38" name="Rectangle 37"/>
            <p:cNvSpPr/>
            <p:nvPr/>
          </p:nvSpPr>
          <p:spPr>
            <a:xfrm>
              <a:off x="381000" y="2209800"/>
              <a:ext cx="381000" cy="1524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400" b="1">
                  <a:solidFill>
                    <a:srgbClr val="FF0000"/>
                  </a:solidFill>
                  <a:latin typeface="Arial Narrow" pitchFamily="34" charset="0"/>
                </a:rPr>
                <a:t>005</a:t>
              </a:r>
            </a:p>
          </p:txBody>
        </p:sp>
        <p:sp>
          <p:nvSpPr>
            <p:cNvPr id="39" name="Rectangle 38"/>
            <p:cNvSpPr/>
            <p:nvPr/>
          </p:nvSpPr>
          <p:spPr>
            <a:xfrm>
              <a:off x="365125" y="2490788"/>
              <a:ext cx="381000" cy="1524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400" b="1">
                  <a:solidFill>
                    <a:srgbClr val="FF0000"/>
                  </a:solidFill>
                  <a:latin typeface="Arial Narrow" pitchFamily="34" charset="0"/>
                </a:rPr>
                <a:t>006</a:t>
              </a:r>
            </a:p>
          </p:txBody>
        </p:sp>
        <p:sp>
          <p:nvSpPr>
            <p:cNvPr id="40" name="Rectangle 39"/>
            <p:cNvSpPr/>
            <p:nvPr/>
          </p:nvSpPr>
          <p:spPr>
            <a:xfrm>
              <a:off x="217488" y="2286000"/>
              <a:ext cx="381000" cy="1524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400" b="1">
                  <a:solidFill>
                    <a:srgbClr val="FF0000"/>
                  </a:solidFill>
                  <a:latin typeface="Arial Narrow" pitchFamily="34" charset="0"/>
                </a:rPr>
                <a:t>007</a:t>
              </a:r>
            </a:p>
          </p:txBody>
        </p:sp>
        <p:sp>
          <p:nvSpPr>
            <p:cNvPr id="41" name="Rectangle 40"/>
            <p:cNvSpPr/>
            <p:nvPr/>
          </p:nvSpPr>
          <p:spPr>
            <a:xfrm>
              <a:off x="533400" y="2438400"/>
              <a:ext cx="381000" cy="1524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400" b="1">
                  <a:solidFill>
                    <a:srgbClr val="FF0000"/>
                  </a:solidFill>
                  <a:latin typeface="Arial Narrow" pitchFamily="34" charset="0"/>
                </a:rPr>
                <a:t>008</a:t>
              </a:r>
            </a:p>
          </p:txBody>
        </p:sp>
        <p:sp>
          <p:nvSpPr>
            <p:cNvPr id="42" name="Rectangle 41"/>
            <p:cNvSpPr/>
            <p:nvPr/>
          </p:nvSpPr>
          <p:spPr>
            <a:xfrm>
              <a:off x="533400" y="2514600"/>
              <a:ext cx="381000" cy="1524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400" b="1">
                  <a:solidFill>
                    <a:srgbClr val="FF0000"/>
                  </a:solidFill>
                  <a:latin typeface="Arial Narrow" pitchFamily="34" charset="0"/>
                </a:rPr>
                <a:t>009</a:t>
              </a:r>
            </a:p>
          </p:txBody>
        </p:sp>
        <p:sp>
          <p:nvSpPr>
            <p:cNvPr id="43" name="Rectangle 42"/>
            <p:cNvSpPr/>
            <p:nvPr/>
          </p:nvSpPr>
          <p:spPr>
            <a:xfrm>
              <a:off x="685800" y="2514600"/>
              <a:ext cx="381000" cy="1524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400" b="1">
                  <a:solidFill>
                    <a:srgbClr val="FF0000"/>
                  </a:solidFill>
                  <a:latin typeface="Arial Narrow" pitchFamily="34" charset="0"/>
                </a:rPr>
                <a:t>010</a:t>
              </a:r>
            </a:p>
          </p:txBody>
        </p:sp>
        <p:sp>
          <p:nvSpPr>
            <p:cNvPr id="44" name="Rectangle 43"/>
            <p:cNvSpPr/>
            <p:nvPr/>
          </p:nvSpPr>
          <p:spPr>
            <a:xfrm>
              <a:off x="519113" y="2362200"/>
              <a:ext cx="381000" cy="1524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400" b="1">
                  <a:solidFill>
                    <a:srgbClr val="FF0000"/>
                  </a:solidFill>
                  <a:latin typeface="Arial Narrow" pitchFamily="34" charset="0"/>
                </a:rPr>
                <a:t>011</a:t>
              </a:r>
            </a:p>
          </p:txBody>
        </p:sp>
        <p:sp>
          <p:nvSpPr>
            <p:cNvPr id="45" name="Rectangle 44"/>
            <p:cNvSpPr/>
            <p:nvPr/>
          </p:nvSpPr>
          <p:spPr>
            <a:xfrm>
              <a:off x="685800" y="3048000"/>
              <a:ext cx="381000" cy="1524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400" b="1">
                  <a:solidFill>
                    <a:srgbClr val="FF0000"/>
                  </a:solidFill>
                  <a:latin typeface="Arial Narrow" pitchFamily="34" charset="0"/>
                </a:rPr>
                <a:t>012</a:t>
              </a:r>
            </a:p>
          </p:txBody>
        </p:sp>
        <p:sp>
          <p:nvSpPr>
            <p:cNvPr id="46" name="Rectangle 45"/>
            <p:cNvSpPr/>
            <p:nvPr/>
          </p:nvSpPr>
          <p:spPr>
            <a:xfrm>
              <a:off x="76200" y="2743200"/>
              <a:ext cx="381000" cy="1524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400" b="1">
                  <a:solidFill>
                    <a:srgbClr val="FF0000"/>
                  </a:solidFill>
                  <a:latin typeface="Arial Narrow" pitchFamily="34" charset="0"/>
                </a:rPr>
                <a:t>013</a:t>
              </a:r>
            </a:p>
          </p:txBody>
        </p:sp>
        <p:sp>
          <p:nvSpPr>
            <p:cNvPr id="47" name="Rectangle 46"/>
            <p:cNvSpPr/>
            <p:nvPr/>
          </p:nvSpPr>
          <p:spPr>
            <a:xfrm>
              <a:off x="776288" y="2895600"/>
              <a:ext cx="381000" cy="1524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400" b="1">
                  <a:solidFill>
                    <a:srgbClr val="FF0000"/>
                  </a:solidFill>
                  <a:latin typeface="Arial Narrow" pitchFamily="34" charset="0"/>
                </a:rPr>
                <a:t>014</a:t>
              </a:r>
            </a:p>
          </p:txBody>
        </p:sp>
        <p:sp>
          <p:nvSpPr>
            <p:cNvPr id="48" name="Rectangle 47"/>
            <p:cNvSpPr/>
            <p:nvPr/>
          </p:nvSpPr>
          <p:spPr>
            <a:xfrm>
              <a:off x="803275" y="2667000"/>
              <a:ext cx="381000" cy="1524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400" b="1">
                  <a:solidFill>
                    <a:srgbClr val="FF0000"/>
                  </a:solidFill>
                  <a:latin typeface="Arial Narrow" pitchFamily="34" charset="0"/>
                </a:rPr>
                <a:t>015</a:t>
              </a:r>
            </a:p>
          </p:txBody>
        </p:sp>
        <p:sp>
          <p:nvSpPr>
            <p:cNvPr id="49" name="Rectangle 48"/>
            <p:cNvSpPr/>
            <p:nvPr/>
          </p:nvSpPr>
          <p:spPr>
            <a:xfrm>
              <a:off x="557213" y="2895600"/>
              <a:ext cx="381000" cy="1524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400" b="1">
                  <a:solidFill>
                    <a:srgbClr val="FF0000"/>
                  </a:solidFill>
                  <a:latin typeface="Arial Narrow" pitchFamily="34" charset="0"/>
                </a:rPr>
                <a:t>016</a:t>
              </a:r>
            </a:p>
          </p:txBody>
        </p:sp>
        <p:sp>
          <p:nvSpPr>
            <p:cNvPr id="50" name="Rectangle 49"/>
            <p:cNvSpPr/>
            <p:nvPr/>
          </p:nvSpPr>
          <p:spPr>
            <a:xfrm>
              <a:off x="503238" y="2667000"/>
              <a:ext cx="381000" cy="1524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400" b="1">
                  <a:solidFill>
                    <a:srgbClr val="FF0000"/>
                  </a:solidFill>
                  <a:latin typeface="Arial Narrow" pitchFamily="34" charset="0"/>
                </a:rPr>
                <a:t>017</a:t>
              </a:r>
            </a:p>
          </p:txBody>
        </p:sp>
        <p:sp>
          <p:nvSpPr>
            <p:cNvPr id="51" name="Rectangle 50"/>
            <p:cNvSpPr/>
            <p:nvPr/>
          </p:nvSpPr>
          <p:spPr>
            <a:xfrm>
              <a:off x="823913" y="3352800"/>
              <a:ext cx="381000" cy="1524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400" b="1">
                  <a:solidFill>
                    <a:srgbClr val="FF0000"/>
                  </a:solidFill>
                  <a:latin typeface="Arial Narrow" pitchFamily="34" charset="0"/>
                </a:rPr>
                <a:t>019</a:t>
              </a:r>
            </a:p>
          </p:txBody>
        </p:sp>
        <p:sp>
          <p:nvSpPr>
            <p:cNvPr id="52" name="Rectangle 51"/>
            <p:cNvSpPr/>
            <p:nvPr/>
          </p:nvSpPr>
          <p:spPr>
            <a:xfrm>
              <a:off x="923925" y="3490913"/>
              <a:ext cx="381000" cy="1524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400" b="1">
                  <a:solidFill>
                    <a:srgbClr val="FF0000"/>
                  </a:solidFill>
                  <a:latin typeface="Arial Narrow" pitchFamily="34" charset="0"/>
                </a:rPr>
                <a:t>020</a:t>
              </a:r>
            </a:p>
          </p:txBody>
        </p:sp>
        <p:sp>
          <p:nvSpPr>
            <p:cNvPr id="53" name="Rectangle 52"/>
            <p:cNvSpPr/>
            <p:nvPr/>
          </p:nvSpPr>
          <p:spPr>
            <a:xfrm>
              <a:off x="912813" y="3275013"/>
              <a:ext cx="381000" cy="1524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400" b="1">
                  <a:solidFill>
                    <a:srgbClr val="FF0000"/>
                  </a:solidFill>
                  <a:latin typeface="Arial Narrow" pitchFamily="34" charset="0"/>
                </a:rPr>
                <a:t>021</a:t>
              </a:r>
            </a:p>
          </p:txBody>
        </p:sp>
        <p:sp>
          <p:nvSpPr>
            <p:cNvPr id="54" name="Rectangle 53"/>
            <p:cNvSpPr/>
            <p:nvPr/>
          </p:nvSpPr>
          <p:spPr>
            <a:xfrm>
              <a:off x="990600" y="3429000"/>
              <a:ext cx="381000" cy="1524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400" b="1">
                  <a:solidFill>
                    <a:srgbClr val="FF0000"/>
                  </a:solidFill>
                  <a:latin typeface="Arial Narrow" pitchFamily="34" charset="0"/>
                </a:rPr>
                <a:t>022</a:t>
              </a:r>
            </a:p>
          </p:txBody>
        </p:sp>
        <p:sp>
          <p:nvSpPr>
            <p:cNvPr id="55" name="Rectangle 54"/>
            <p:cNvSpPr/>
            <p:nvPr/>
          </p:nvSpPr>
          <p:spPr>
            <a:xfrm>
              <a:off x="609600" y="2743200"/>
              <a:ext cx="381000" cy="1524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400" b="1">
                  <a:solidFill>
                    <a:srgbClr val="FF0000"/>
                  </a:solidFill>
                  <a:latin typeface="Arial Narrow" pitchFamily="34" charset="0"/>
                </a:rPr>
                <a:t>018</a:t>
              </a:r>
            </a:p>
          </p:txBody>
        </p:sp>
        <p:sp>
          <p:nvSpPr>
            <p:cNvPr id="56" name="Rectangle 55"/>
            <p:cNvSpPr/>
            <p:nvPr/>
          </p:nvSpPr>
          <p:spPr>
            <a:xfrm>
              <a:off x="1066800" y="3505200"/>
              <a:ext cx="381000" cy="1524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400" b="1">
                  <a:solidFill>
                    <a:srgbClr val="FF0000"/>
                  </a:solidFill>
                  <a:latin typeface="Arial Narrow" pitchFamily="34" charset="0"/>
                </a:rPr>
                <a:t>023</a:t>
              </a:r>
            </a:p>
          </p:txBody>
        </p:sp>
        <p:sp>
          <p:nvSpPr>
            <p:cNvPr id="57" name="Rectangle 56"/>
            <p:cNvSpPr/>
            <p:nvPr/>
          </p:nvSpPr>
          <p:spPr>
            <a:xfrm>
              <a:off x="838200" y="3200400"/>
              <a:ext cx="381000" cy="1524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400" b="1">
                  <a:solidFill>
                    <a:srgbClr val="FF0000"/>
                  </a:solidFill>
                  <a:latin typeface="Arial Narrow" pitchFamily="34" charset="0"/>
                </a:rPr>
                <a:t>024</a:t>
              </a:r>
            </a:p>
          </p:txBody>
        </p:sp>
        <p:sp>
          <p:nvSpPr>
            <p:cNvPr id="58" name="Rectangle 57"/>
            <p:cNvSpPr/>
            <p:nvPr/>
          </p:nvSpPr>
          <p:spPr>
            <a:xfrm>
              <a:off x="1219200" y="3200400"/>
              <a:ext cx="381000" cy="1524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400" b="1">
                  <a:solidFill>
                    <a:srgbClr val="FF0000"/>
                  </a:solidFill>
                  <a:latin typeface="Arial Narrow" pitchFamily="34" charset="0"/>
                </a:rPr>
                <a:t>025</a:t>
              </a:r>
            </a:p>
          </p:txBody>
        </p:sp>
        <p:sp>
          <p:nvSpPr>
            <p:cNvPr id="59" name="Rectangle 58"/>
            <p:cNvSpPr/>
            <p:nvPr/>
          </p:nvSpPr>
          <p:spPr>
            <a:xfrm>
              <a:off x="1219200" y="3429000"/>
              <a:ext cx="381000" cy="1524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400" b="1">
                  <a:solidFill>
                    <a:srgbClr val="FF0000"/>
                  </a:solidFill>
                  <a:latin typeface="Arial Narrow" pitchFamily="34" charset="0"/>
                </a:rPr>
                <a:t>026</a:t>
              </a:r>
            </a:p>
          </p:txBody>
        </p:sp>
        <p:sp>
          <p:nvSpPr>
            <p:cNvPr id="60" name="Rectangle 59"/>
            <p:cNvSpPr/>
            <p:nvPr/>
          </p:nvSpPr>
          <p:spPr>
            <a:xfrm>
              <a:off x="1143000" y="2971800"/>
              <a:ext cx="381000" cy="1524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400" b="1">
                  <a:solidFill>
                    <a:srgbClr val="FF0000"/>
                  </a:solidFill>
                  <a:latin typeface="Arial Narrow" pitchFamily="34" charset="0"/>
                </a:rPr>
                <a:t>027</a:t>
              </a:r>
            </a:p>
          </p:txBody>
        </p:sp>
        <p:sp>
          <p:nvSpPr>
            <p:cNvPr id="61" name="Rectangle 60"/>
            <p:cNvSpPr/>
            <p:nvPr/>
          </p:nvSpPr>
          <p:spPr>
            <a:xfrm>
              <a:off x="1447800" y="3124200"/>
              <a:ext cx="381000" cy="1524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400" b="1">
                  <a:solidFill>
                    <a:srgbClr val="FF0000"/>
                  </a:solidFill>
                  <a:latin typeface="Arial Narrow" pitchFamily="34" charset="0"/>
                </a:rPr>
                <a:t>028</a:t>
              </a:r>
            </a:p>
          </p:txBody>
        </p:sp>
        <p:sp>
          <p:nvSpPr>
            <p:cNvPr id="62" name="Rectangle 61"/>
            <p:cNvSpPr/>
            <p:nvPr/>
          </p:nvSpPr>
          <p:spPr>
            <a:xfrm>
              <a:off x="1676400" y="3124200"/>
              <a:ext cx="381000" cy="1524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400" b="1">
                  <a:solidFill>
                    <a:srgbClr val="FF0000"/>
                  </a:solidFill>
                  <a:latin typeface="Arial Narrow" pitchFamily="34" charset="0"/>
                </a:rPr>
                <a:t>029</a:t>
              </a:r>
            </a:p>
          </p:txBody>
        </p:sp>
        <p:sp>
          <p:nvSpPr>
            <p:cNvPr id="63" name="Rectangle 62"/>
            <p:cNvSpPr/>
            <p:nvPr/>
          </p:nvSpPr>
          <p:spPr>
            <a:xfrm>
              <a:off x="1371600" y="3657600"/>
              <a:ext cx="381000" cy="1524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400" b="1">
                  <a:solidFill>
                    <a:srgbClr val="FF0000"/>
                  </a:solidFill>
                  <a:latin typeface="Arial Narrow" pitchFamily="34" charset="0"/>
                </a:rPr>
                <a:t>030</a:t>
              </a:r>
            </a:p>
          </p:txBody>
        </p:sp>
        <p:sp>
          <p:nvSpPr>
            <p:cNvPr id="64" name="Rectangle 63"/>
            <p:cNvSpPr/>
            <p:nvPr/>
          </p:nvSpPr>
          <p:spPr>
            <a:xfrm>
              <a:off x="1447800" y="3505200"/>
              <a:ext cx="381000" cy="1524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400" b="1">
                  <a:solidFill>
                    <a:srgbClr val="FF0000"/>
                  </a:solidFill>
                  <a:latin typeface="Arial Narrow" pitchFamily="34" charset="0"/>
                </a:rPr>
                <a:t>031</a:t>
              </a:r>
            </a:p>
          </p:txBody>
        </p:sp>
        <p:sp>
          <p:nvSpPr>
            <p:cNvPr id="65" name="Rectangle 64"/>
            <p:cNvSpPr/>
            <p:nvPr/>
          </p:nvSpPr>
          <p:spPr>
            <a:xfrm>
              <a:off x="1066800" y="3810000"/>
              <a:ext cx="381000" cy="1524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400" b="1">
                  <a:solidFill>
                    <a:srgbClr val="FF0000"/>
                  </a:solidFill>
                  <a:latin typeface="Arial Narrow" pitchFamily="34" charset="0"/>
                </a:rPr>
                <a:t>032</a:t>
              </a:r>
            </a:p>
          </p:txBody>
        </p:sp>
        <p:sp>
          <p:nvSpPr>
            <p:cNvPr id="66" name="Rectangle 65"/>
            <p:cNvSpPr/>
            <p:nvPr/>
          </p:nvSpPr>
          <p:spPr>
            <a:xfrm>
              <a:off x="1143000" y="3659188"/>
              <a:ext cx="381000" cy="1524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400" b="1">
                  <a:solidFill>
                    <a:srgbClr val="FF0000"/>
                  </a:solidFill>
                  <a:latin typeface="Arial Narrow" pitchFamily="34" charset="0"/>
                </a:rPr>
                <a:t>033</a:t>
              </a:r>
            </a:p>
          </p:txBody>
        </p:sp>
        <p:sp>
          <p:nvSpPr>
            <p:cNvPr id="67" name="Rectangle 66"/>
            <p:cNvSpPr/>
            <p:nvPr/>
          </p:nvSpPr>
          <p:spPr>
            <a:xfrm>
              <a:off x="1279525" y="3763963"/>
              <a:ext cx="381000" cy="1524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400" b="1">
                  <a:solidFill>
                    <a:srgbClr val="FF0000"/>
                  </a:solidFill>
                  <a:latin typeface="Arial Narrow" pitchFamily="34" charset="0"/>
                </a:rPr>
                <a:t>034</a:t>
              </a:r>
            </a:p>
          </p:txBody>
        </p:sp>
        <p:sp>
          <p:nvSpPr>
            <p:cNvPr id="68" name="Rectangle 67"/>
            <p:cNvSpPr/>
            <p:nvPr/>
          </p:nvSpPr>
          <p:spPr>
            <a:xfrm>
              <a:off x="1682750" y="3922713"/>
              <a:ext cx="381000" cy="1524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400" b="1">
                  <a:solidFill>
                    <a:srgbClr val="FF0000"/>
                  </a:solidFill>
                  <a:latin typeface="Arial Narrow" pitchFamily="34" charset="0"/>
                </a:rPr>
                <a:t>035</a:t>
              </a:r>
            </a:p>
          </p:txBody>
        </p:sp>
        <p:sp>
          <p:nvSpPr>
            <p:cNvPr id="69" name="Rectangle 68"/>
            <p:cNvSpPr/>
            <p:nvPr/>
          </p:nvSpPr>
          <p:spPr>
            <a:xfrm>
              <a:off x="1524000" y="4022725"/>
              <a:ext cx="381000" cy="1524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400" b="1">
                  <a:solidFill>
                    <a:srgbClr val="FF0000"/>
                  </a:solidFill>
                  <a:latin typeface="Arial Narrow" pitchFamily="34" charset="0"/>
                </a:rPr>
                <a:t>036</a:t>
              </a:r>
            </a:p>
          </p:txBody>
        </p:sp>
        <p:sp>
          <p:nvSpPr>
            <p:cNvPr id="70" name="Rectangle 69"/>
            <p:cNvSpPr/>
            <p:nvPr/>
          </p:nvSpPr>
          <p:spPr>
            <a:xfrm>
              <a:off x="1590675" y="4197350"/>
              <a:ext cx="381000" cy="1524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400" b="1">
                  <a:solidFill>
                    <a:srgbClr val="FF0000"/>
                  </a:solidFill>
                  <a:latin typeface="Arial Narrow" pitchFamily="34" charset="0"/>
                </a:rPr>
                <a:t>037</a:t>
              </a:r>
            </a:p>
          </p:txBody>
        </p:sp>
        <p:sp>
          <p:nvSpPr>
            <p:cNvPr id="71" name="Rectangle 70"/>
            <p:cNvSpPr/>
            <p:nvPr/>
          </p:nvSpPr>
          <p:spPr>
            <a:xfrm>
              <a:off x="1300163" y="3983038"/>
              <a:ext cx="381000" cy="1524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400" b="1">
                  <a:solidFill>
                    <a:srgbClr val="FF0000"/>
                  </a:solidFill>
                  <a:latin typeface="Arial Narrow" pitchFamily="34" charset="0"/>
                </a:rPr>
                <a:t>038</a:t>
              </a:r>
            </a:p>
          </p:txBody>
        </p:sp>
        <p:sp>
          <p:nvSpPr>
            <p:cNvPr id="72" name="Rectangle 71"/>
            <p:cNvSpPr/>
            <p:nvPr/>
          </p:nvSpPr>
          <p:spPr>
            <a:xfrm>
              <a:off x="1371600" y="4168775"/>
              <a:ext cx="381000" cy="1524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400" b="1">
                  <a:solidFill>
                    <a:srgbClr val="FF0000"/>
                  </a:solidFill>
                  <a:latin typeface="Arial Narrow" pitchFamily="34" charset="0"/>
                </a:rPr>
                <a:t>039</a:t>
              </a:r>
            </a:p>
          </p:txBody>
        </p:sp>
        <p:sp>
          <p:nvSpPr>
            <p:cNvPr id="73" name="Rectangle 72"/>
            <p:cNvSpPr/>
            <p:nvPr/>
          </p:nvSpPr>
          <p:spPr>
            <a:xfrm>
              <a:off x="1752600" y="4495800"/>
              <a:ext cx="381000" cy="1524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400" b="1">
                  <a:solidFill>
                    <a:srgbClr val="FF0000"/>
                  </a:solidFill>
                  <a:latin typeface="Arial Narrow" pitchFamily="34" charset="0"/>
                </a:rPr>
                <a:t>040</a:t>
              </a:r>
            </a:p>
          </p:txBody>
        </p:sp>
        <p:sp>
          <p:nvSpPr>
            <p:cNvPr id="74" name="Rectangle 73"/>
            <p:cNvSpPr/>
            <p:nvPr/>
          </p:nvSpPr>
          <p:spPr>
            <a:xfrm>
              <a:off x="1858963" y="4419600"/>
              <a:ext cx="381000" cy="1524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400" b="1">
                  <a:solidFill>
                    <a:srgbClr val="FF0000"/>
                  </a:solidFill>
                  <a:latin typeface="Arial Narrow" pitchFamily="34" charset="0"/>
                </a:rPr>
                <a:t>041</a:t>
              </a:r>
            </a:p>
          </p:txBody>
        </p:sp>
        <p:sp>
          <p:nvSpPr>
            <p:cNvPr id="75" name="Rectangle 74"/>
            <p:cNvSpPr/>
            <p:nvPr/>
          </p:nvSpPr>
          <p:spPr>
            <a:xfrm>
              <a:off x="1671638" y="4367213"/>
              <a:ext cx="381000" cy="1524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400" b="1">
                  <a:solidFill>
                    <a:srgbClr val="FF0000"/>
                  </a:solidFill>
                  <a:latin typeface="Arial Narrow" pitchFamily="34" charset="0"/>
                </a:rPr>
                <a:t>042</a:t>
              </a:r>
            </a:p>
          </p:txBody>
        </p:sp>
        <p:sp>
          <p:nvSpPr>
            <p:cNvPr id="76" name="Rectangle 75"/>
            <p:cNvSpPr/>
            <p:nvPr/>
          </p:nvSpPr>
          <p:spPr>
            <a:xfrm>
              <a:off x="1524000" y="4465638"/>
              <a:ext cx="381000" cy="1524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400" b="1">
                  <a:solidFill>
                    <a:srgbClr val="FF0000"/>
                  </a:solidFill>
                  <a:latin typeface="Arial Narrow" pitchFamily="34" charset="0"/>
                </a:rPr>
                <a:t>043</a:t>
              </a:r>
            </a:p>
          </p:txBody>
        </p:sp>
        <p:sp>
          <p:nvSpPr>
            <p:cNvPr id="77" name="Rectangle 76"/>
            <p:cNvSpPr/>
            <p:nvPr/>
          </p:nvSpPr>
          <p:spPr>
            <a:xfrm>
              <a:off x="1143000" y="4114800"/>
              <a:ext cx="381000" cy="1524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400" b="1">
                  <a:solidFill>
                    <a:srgbClr val="FF0000"/>
                  </a:solidFill>
                  <a:latin typeface="Arial Narrow" pitchFamily="34" charset="0"/>
                </a:rPr>
                <a:t>044</a:t>
              </a:r>
            </a:p>
          </p:txBody>
        </p:sp>
        <p:sp>
          <p:nvSpPr>
            <p:cNvPr id="78" name="Rectangle 77"/>
            <p:cNvSpPr/>
            <p:nvPr/>
          </p:nvSpPr>
          <p:spPr>
            <a:xfrm>
              <a:off x="992188" y="3952875"/>
              <a:ext cx="381000" cy="1524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400" b="1">
                  <a:solidFill>
                    <a:srgbClr val="FF0000"/>
                  </a:solidFill>
                  <a:latin typeface="Arial Narrow" pitchFamily="34" charset="0"/>
                </a:rPr>
                <a:t>045</a:t>
              </a:r>
            </a:p>
          </p:txBody>
        </p:sp>
        <p:sp>
          <p:nvSpPr>
            <p:cNvPr id="79" name="Rectangle 78"/>
            <p:cNvSpPr/>
            <p:nvPr/>
          </p:nvSpPr>
          <p:spPr>
            <a:xfrm>
              <a:off x="1290638" y="4078288"/>
              <a:ext cx="381000" cy="1524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400" b="1">
                  <a:solidFill>
                    <a:srgbClr val="FF0000"/>
                  </a:solidFill>
                  <a:latin typeface="Arial Narrow" pitchFamily="34" charset="0"/>
                </a:rPr>
                <a:t>046</a:t>
              </a:r>
            </a:p>
          </p:txBody>
        </p:sp>
        <p:sp>
          <p:nvSpPr>
            <p:cNvPr id="80" name="Rectangle 79"/>
            <p:cNvSpPr/>
            <p:nvPr/>
          </p:nvSpPr>
          <p:spPr>
            <a:xfrm>
              <a:off x="1371600" y="4343400"/>
              <a:ext cx="381000" cy="1524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400" b="1">
                  <a:solidFill>
                    <a:srgbClr val="FF0000"/>
                  </a:solidFill>
                  <a:latin typeface="Arial Narrow" pitchFamily="34" charset="0"/>
                </a:rPr>
                <a:t>047</a:t>
              </a:r>
            </a:p>
          </p:txBody>
        </p:sp>
        <p:sp>
          <p:nvSpPr>
            <p:cNvPr id="81" name="Rectangle 80"/>
            <p:cNvSpPr/>
            <p:nvPr/>
          </p:nvSpPr>
          <p:spPr>
            <a:xfrm>
              <a:off x="1905000" y="3810000"/>
              <a:ext cx="381000" cy="1524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400" b="1">
                  <a:solidFill>
                    <a:srgbClr val="FF0000"/>
                  </a:solidFill>
                  <a:latin typeface="Arial Narrow" pitchFamily="34" charset="0"/>
                </a:rPr>
                <a:t>048</a:t>
              </a:r>
            </a:p>
          </p:txBody>
        </p:sp>
        <p:sp>
          <p:nvSpPr>
            <p:cNvPr id="82" name="Rectangle 81"/>
            <p:cNvSpPr/>
            <p:nvPr/>
          </p:nvSpPr>
          <p:spPr>
            <a:xfrm>
              <a:off x="2362200" y="3962400"/>
              <a:ext cx="381000" cy="1524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400" b="1">
                  <a:solidFill>
                    <a:srgbClr val="FF0000"/>
                  </a:solidFill>
                  <a:latin typeface="Arial Narrow" pitchFamily="34" charset="0"/>
                </a:rPr>
                <a:t>049</a:t>
              </a:r>
            </a:p>
          </p:txBody>
        </p:sp>
        <p:sp>
          <p:nvSpPr>
            <p:cNvPr id="83" name="Rectangle 82"/>
            <p:cNvSpPr/>
            <p:nvPr/>
          </p:nvSpPr>
          <p:spPr>
            <a:xfrm>
              <a:off x="1905000" y="4648200"/>
              <a:ext cx="381000" cy="1524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400" b="1">
                  <a:solidFill>
                    <a:srgbClr val="FF0000"/>
                  </a:solidFill>
                  <a:latin typeface="Arial Narrow" pitchFamily="34" charset="0"/>
                </a:rPr>
                <a:t>050</a:t>
              </a:r>
            </a:p>
          </p:txBody>
        </p:sp>
        <p:sp>
          <p:nvSpPr>
            <p:cNvPr id="84" name="Rectangle 83"/>
            <p:cNvSpPr/>
            <p:nvPr/>
          </p:nvSpPr>
          <p:spPr>
            <a:xfrm>
              <a:off x="1971675" y="4752975"/>
              <a:ext cx="381000" cy="1524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400" b="1">
                  <a:solidFill>
                    <a:srgbClr val="FF0000"/>
                  </a:solidFill>
                  <a:latin typeface="Arial Narrow" pitchFamily="34" charset="0"/>
                </a:rPr>
                <a:t>051</a:t>
              </a:r>
            </a:p>
          </p:txBody>
        </p:sp>
        <p:sp>
          <p:nvSpPr>
            <p:cNvPr id="85" name="Rectangle 84"/>
            <p:cNvSpPr/>
            <p:nvPr/>
          </p:nvSpPr>
          <p:spPr>
            <a:xfrm>
              <a:off x="2058988" y="4646613"/>
              <a:ext cx="381000" cy="1524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400" b="1">
                  <a:solidFill>
                    <a:srgbClr val="FF0000"/>
                  </a:solidFill>
                  <a:latin typeface="Arial Narrow" pitchFamily="34" charset="0"/>
                </a:rPr>
                <a:t>052</a:t>
              </a:r>
            </a:p>
          </p:txBody>
        </p:sp>
        <p:sp>
          <p:nvSpPr>
            <p:cNvPr id="86" name="Rectangle 85"/>
            <p:cNvSpPr/>
            <p:nvPr/>
          </p:nvSpPr>
          <p:spPr>
            <a:xfrm>
              <a:off x="2200275" y="4722813"/>
              <a:ext cx="381000" cy="1524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400" b="1">
                  <a:solidFill>
                    <a:srgbClr val="FF0000"/>
                  </a:solidFill>
                  <a:latin typeface="Arial Narrow" pitchFamily="34" charset="0"/>
                </a:rPr>
                <a:t>053</a:t>
              </a:r>
            </a:p>
          </p:txBody>
        </p:sp>
        <p:sp>
          <p:nvSpPr>
            <p:cNvPr id="87" name="Rectangle 86"/>
            <p:cNvSpPr/>
            <p:nvPr/>
          </p:nvSpPr>
          <p:spPr>
            <a:xfrm>
              <a:off x="2214563" y="4757738"/>
              <a:ext cx="381000" cy="1524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400" b="1">
                  <a:solidFill>
                    <a:srgbClr val="FF0000"/>
                  </a:solidFill>
                  <a:latin typeface="Arial Narrow" pitchFamily="34" charset="0"/>
                </a:rPr>
                <a:t>054</a:t>
              </a:r>
            </a:p>
          </p:txBody>
        </p:sp>
        <p:sp>
          <p:nvSpPr>
            <p:cNvPr id="88" name="Rectangle 87"/>
            <p:cNvSpPr/>
            <p:nvPr/>
          </p:nvSpPr>
          <p:spPr>
            <a:xfrm>
              <a:off x="2243138" y="4656138"/>
              <a:ext cx="381000" cy="1524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400" b="1">
                  <a:solidFill>
                    <a:srgbClr val="FF0000"/>
                  </a:solidFill>
                  <a:latin typeface="Arial Narrow" pitchFamily="34" charset="0"/>
                </a:rPr>
                <a:t>055</a:t>
              </a:r>
            </a:p>
          </p:txBody>
        </p:sp>
        <p:sp>
          <p:nvSpPr>
            <p:cNvPr id="89" name="Rectangle 88"/>
            <p:cNvSpPr/>
            <p:nvPr/>
          </p:nvSpPr>
          <p:spPr>
            <a:xfrm>
              <a:off x="2271713" y="4724400"/>
              <a:ext cx="381000" cy="1524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400" b="1">
                  <a:solidFill>
                    <a:srgbClr val="FF0000"/>
                  </a:solidFill>
                  <a:latin typeface="Arial Narrow" pitchFamily="34" charset="0"/>
                </a:rPr>
                <a:t>056</a:t>
              </a:r>
            </a:p>
          </p:txBody>
        </p:sp>
        <p:sp>
          <p:nvSpPr>
            <p:cNvPr id="90" name="Rectangle 89"/>
            <p:cNvSpPr/>
            <p:nvPr/>
          </p:nvSpPr>
          <p:spPr>
            <a:xfrm>
              <a:off x="2286000" y="4648200"/>
              <a:ext cx="381000" cy="1524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400" b="1">
                  <a:solidFill>
                    <a:srgbClr val="FF0000"/>
                  </a:solidFill>
                  <a:latin typeface="Arial Narrow" pitchFamily="34" charset="0"/>
                </a:rPr>
                <a:t>057</a:t>
              </a:r>
            </a:p>
          </p:txBody>
        </p:sp>
        <p:sp>
          <p:nvSpPr>
            <p:cNvPr id="91" name="Rectangle 90"/>
            <p:cNvSpPr/>
            <p:nvPr/>
          </p:nvSpPr>
          <p:spPr>
            <a:xfrm>
              <a:off x="2286000" y="4724400"/>
              <a:ext cx="381000" cy="1524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400" b="1">
                  <a:solidFill>
                    <a:srgbClr val="FF0000"/>
                  </a:solidFill>
                  <a:latin typeface="Arial Narrow" pitchFamily="34" charset="0"/>
                </a:rPr>
                <a:t>058</a:t>
              </a:r>
            </a:p>
          </p:txBody>
        </p:sp>
        <p:sp>
          <p:nvSpPr>
            <p:cNvPr id="92" name="Rectangle 91"/>
            <p:cNvSpPr/>
            <p:nvPr/>
          </p:nvSpPr>
          <p:spPr>
            <a:xfrm>
              <a:off x="2362200" y="4724400"/>
              <a:ext cx="381000" cy="1524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400" b="1">
                  <a:solidFill>
                    <a:srgbClr val="FF0000"/>
                  </a:solidFill>
                  <a:latin typeface="Arial Narrow" pitchFamily="34" charset="0"/>
                </a:rPr>
                <a:t>062</a:t>
              </a:r>
            </a:p>
          </p:txBody>
        </p:sp>
        <p:sp>
          <p:nvSpPr>
            <p:cNvPr id="93" name="Rectangle 92"/>
            <p:cNvSpPr/>
            <p:nvPr/>
          </p:nvSpPr>
          <p:spPr>
            <a:xfrm>
              <a:off x="2068513" y="4810125"/>
              <a:ext cx="381000" cy="1524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400" b="1">
                  <a:solidFill>
                    <a:srgbClr val="FF0000"/>
                  </a:solidFill>
                  <a:latin typeface="Arial Narrow" pitchFamily="34" charset="0"/>
                </a:rPr>
                <a:t>063</a:t>
              </a:r>
            </a:p>
          </p:txBody>
        </p:sp>
        <p:sp>
          <p:nvSpPr>
            <p:cNvPr id="94" name="Rectangle 93"/>
            <p:cNvSpPr/>
            <p:nvPr/>
          </p:nvSpPr>
          <p:spPr>
            <a:xfrm>
              <a:off x="2133600" y="4724400"/>
              <a:ext cx="381000" cy="1524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400" b="1">
                  <a:solidFill>
                    <a:srgbClr val="FF0000"/>
                  </a:solidFill>
                  <a:latin typeface="Arial Narrow" pitchFamily="34" charset="0"/>
                </a:rPr>
                <a:t>061</a:t>
              </a:r>
            </a:p>
          </p:txBody>
        </p:sp>
        <p:sp>
          <p:nvSpPr>
            <p:cNvPr id="95" name="Rectangle 94"/>
            <p:cNvSpPr/>
            <p:nvPr/>
          </p:nvSpPr>
          <p:spPr>
            <a:xfrm>
              <a:off x="2286000" y="4800600"/>
              <a:ext cx="381000" cy="1524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400" b="1">
                  <a:solidFill>
                    <a:srgbClr val="FF0000"/>
                  </a:solidFill>
                  <a:latin typeface="Arial Narrow" pitchFamily="34" charset="0"/>
                </a:rPr>
                <a:t>060</a:t>
              </a:r>
            </a:p>
          </p:txBody>
        </p:sp>
        <p:sp>
          <p:nvSpPr>
            <p:cNvPr id="96" name="Rectangle 95"/>
            <p:cNvSpPr/>
            <p:nvPr/>
          </p:nvSpPr>
          <p:spPr>
            <a:xfrm>
              <a:off x="2209800" y="4876800"/>
              <a:ext cx="381000" cy="1524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400" b="1">
                  <a:solidFill>
                    <a:srgbClr val="FF0000"/>
                  </a:solidFill>
                  <a:latin typeface="Arial Narrow" pitchFamily="34" charset="0"/>
                </a:rPr>
                <a:t>059</a:t>
              </a:r>
            </a:p>
          </p:txBody>
        </p:sp>
        <p:sp>
          <p:nvSpPr>
            <p:cNvPr id="97" name="Rectangle 96"/>
            <p:cNvSpPr/>
            <p:nvPr/>
          </p:nvSpPr>
          <p:spPr>
            <a:xfrm>
              <a:off x="2286000" y="4800600"/>
              <a:ext cx="381000" cy="1524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400" b="1">
                  <a:solidFill>
                    <a:srgbClr val="FF0000"/>
                  </a:solidFill>
                  <a:latin typeface="Arial Narrow" pitchFamily="34" charset="0"/>
                </a:rPr>
                <a:t>064</a:t>
              </a:r>
            </a:p>
          </p:txBody>
        </p:sp>
        <p:sp>
          <p:nvSpPr>
            <p:cNvPr id="98" name="Rectangle 97"/>
            <p:cNvSpPr/>
            <p:nvPr/>
          </p:nvSpPr>
          <p:spPr>
            <a:xfrm>
              <a:off x="2057400" y="4876800"/>
              <a:ext cx="381000" cy="1524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400" b="1">
                  <a:solidFill>
                    <a:srgbClr val="FF0000"/>
                  </a:solidFill>
                  <a:latin typeface="Arial Narrow" pitchFamily="34" charset="0"/>
                </a:rPr>
                <a:t>065</a:t>
              </a:r>
            </a:p>
          </p:txBody>
        </p:sp>
        <p:sp>
          <p:nvSpPr>
            <p:cNvPr id="99" name="Rectangle 98"/>
            <p:cNvSpPr/>
            <p:nvPr/>
          </p:nvSpPr>
          <p:spPr>
            <a:xfrm>
              <a:off x="2362200" y="4953000"/>
              <a:ext cx="381000" cy="1524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400" b="1">
                  <a:solidFill>
                    <a:srgbClr val="FF0000"/>
                  </a:solidFill>
                  <a:latin typeface="Arial Narrow" pitchFamily="34" charset="0"/>
                </a:rPr>
                <a:t>066</a:t>
              </a:r>
            </a:p>
          </p:txBody>
        </p:sp>
        <p:sp>
          <p:nvSpPr>
            <p:cNvPr id="100" name="Rectangle 99"/>
            <p:cNvSpPr/>
            <p:nvPr/>
          </p:nvSpPr>
          <p:spPr>
            <a:xfrm>
              <a:off x="2286000" y="4876800"/>
              <a:ext cx="381000" cy="1524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400" b="1">
                  <a:solidFill>
                    <a:srgbClr val="FF0000"/>
                  </a:solidFill>
                  <a:latin typeface="Arial Narrow" pitchFamily="34" charset="0"/>
                </a:rPr>
                <a:t>070</a:t>
              </a:r>
            </a:p>
          </p:txBody>
        </p:sp>
        <p:sp>
          <p:nvSpPr>
            <p:cNvPr id="101" name="Rectangle 100"/>
            <p:cNvSpPr/>
            <p:nvPr/>
          </p:nvSpPr>
          <p:spPr>
            <a:xfrm>
              <a:off x="2762250" y="4870450"/>
              <a:ext cx="381000" cy="1524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400" b="1">
                  <a:solidFill>
                    <a:srgbClr val="FF0000"/>
                  </a:solidFill>
                  <a:latin typeface="Arial Narrow" pitchFamily="34" charset="0"/>
                </a:rPr>
                <a:t>072</a:t>
              </a:r>
            </a:p>
          </p:txBody>
        </p:sp>
        <p:sp>
          <p:nvSpPr>
            <p:cNvPr id="102" name="Rectangle 101"/>
            <p:cNvSpPr/>
            <p:nvPr/>
          </p:nvSpPr>
          <p:spPr>
            <a:xfrm>
              <a:off x="2438400" y="4800600"/>
              <a:ext cx="381000" cy="1524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400" b="1">
                  <a:solidFill>
                    <a:srgbClr val="FF0000"/>
                  </a:solidFill>
                  <a:latin typeface="Arial Narrow" pitchFamily="34" charset="0"/>
                </a:rPr>
                <a:t>067</a:t>
              </a:r>
            </a:p>
          </p:txBody>
        </p:sp>
        <p:sp>
          <p:nvSpPr>
            <p:cNvPr id="103" name="Rectangle 102"/>
            <p:cNvSpPr/>
            <p:nvPr/>
          </p:nvSpPr>
          <p:spPr>
            <a:xfrm>
              <a:off x="2438400" y="4876800"/>
              <a:ext cx="381000" cy="1524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400" b="1">
                  <a:solidFill>
                    <a:srgbClr val="FF0000"/>
                  </a:solidFill>
                  <a:latin typeface="Arial Narrow" pitchFamily="34" charset="0"/>
                </a:rPr>
                <a:t>068</a:t>
              </a:r>
            </a:p>
          </p:txBody>
        </p:sp>
        <p:sp>
          <p:nvSpPr>
            <p:cNvPr id="104" name="Rectangle 103"/>
            <p:cNvSpPr/>
            <p:nvPr/>
          </p:nvSpPr>
          <p:spPr>
            <a:xfrm>
              <a:off x="2436813" y="5029200"/>
              <a:ext cx="381000" cy="1524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400" b="1">
                  <a:solidFill>
                    <a:srgbClr val="FF0000"/>
                  </a:solidFill>
                  <a:latin typeface="Arial Narrow" pitchFamily="34" charset="0"/>
                </a:rPr>
                <a:t>069</a:t>
              </a:r>
            </a:p>
          </p:txBody>
        </p:sp>
        <p:sp>
          <p:nvSpPr>
            <p:cNvPr id="105" name="Rectangle 104"/>
            <p:cNvSpPr/>
            <p:nvPr/>
          </p:nvSpPr>
          <p:spPr>
            <a:xfrm>
              <a:off x="2743200" y="4800600"/>
              <a:ext cx="381000" cy="1524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400" b="1">
                  <a:solidFill>
                    <a:srgbClr val="FF0000"/>
                  </a:solidFill>
                  <a:latin typeface="Arial Narrow" pitchFamily="34" charset="0"/>
                </a:rPr>
                <a:t>071</a:t>
              </a:r>
            </a:p>
          </p:txBody>
        </p:sp>
        <p:sp>
          <p:nvSpPr>
            <p:cNvPr id="106" name="Rectangle 105"/>
            <p:cNvSpPr/>
            <p:nvPr/>
          </p:nvSpPr>
          <p:spPr>
            <a:xfrm>
              <a:off x="2743200" y="4953000"/>
              <a:ext cx="381000" cy="1524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400" b="1">
                  <a:solidFill>
                    <a:srgbClr val="FF0000"/>
                  </a:solidFill>
                  <a:latin typeface="Arial Narrow" pitchFamily="34" charset="0"/>
                </a:rPr>
                <a:t>073</a:t>
              </a:r>
            </a:p>
          </p:txBody>
        </p:sp>
        <p:sp>
          <p:nvSpPr>
            <p:cNvPr id="107" name="Rectangle 106"/>
            <p:cNvSpPr/>
            <p:nvPr/>
          </p:nvSpPr>
          <p:spPr>
            <a:xfrm>
              <a:off x="2667000" y="4953000"/>
              <a:ext cx="381000" cy="1524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400" b="1">
                  <a:solidFill>
                    <a:srgbClr val="FF0000"/>
                  </a:solidFill>
                  <a:latin typeface="Arial Narrow" pitchFamily="34" charset="0"/>
                </a:rPr>
                <a:t>074</a:t>
              </a:r>
            </a:p>
          </p:txBody>
        </p:sp>
        <p:sp>
          <p:nvSpPr>
            <p:cNvPr id="108" name="Rectangle 107"/>
            <p:cNvSpPr/>
            <p:nvPr/>
          </p:nvSpPr>
          <p:spPr>
            <a:xfrm>
              <a:off x="2625725" y="4978400"/>
              <a:ext cx="381000" cy="1524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400" b="1">
                  <a:solidFill>
                    <a:srgbClr val="FF0000"/>
                  </a:solidFill>
                  <a:latin typeface="Arial Narrow" pitchFamily="34" charset="0"/>
                </a:rPr>
                <a:t>075</a:t>
              </a:r>
            </a:p>
          </p:txBody>
        </p:sp>
        <p:sp>
          <p:nvSpPr>
            <p:cNvPr id="109" name="Rectangle 108"/>
            <p:cNvSpPr/>
            <p:nvPr/>
          </p:nvSpPr>
          <p:spPr>
            <a:xfrm>
              <a:off x="2936875" y="4789488"/>
              <a:ext cx="381000" cy="1524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400" b="1">
                  <a:solidFill>
                    <a:srgbClr val="FF0000"/>
                  </a:solidFill>
                  <a:latin typeface="Arial Narrow" pitchFamily="34" charset="0"/>
                </a:rPr>
                <a:t>076</a:t>
              </a:r>
            </a:p>
          </p:txBody>
        </p:sp>
        <p:sp>
          <p:nvSpPr>
            <p:cNvPr id="110" name="Rectangle 109"/>
            <p:cNvSpPr/>
            <p:nvPr/>
          </p:nvSpPr>
          <p:spPr>
            <a:xfrm>
              <a:off x="2924175" y="4921250"/>
              <a:ext cx="381000" cy="1524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400" b="1">
                  <a:solidFill>
                    <a:srgbClr val="FF0000"/>
                  </a:solidFill>
                  <a:latin typeface="Arial Narrow" pitchFamily="34" charset="0"/>
                </a:rPr>
                <a:t>077</a:t>
              </a:r>
            </a:p>
          </p:txBody>
        </p:sp>
        <p:sp>
          <p:nvSpPr>
            <p:cNvPr id="111" name="Rectangle 110"/>
            <p:cNvSpPr/>
            <p:nvPr/>
          </p:nvSpPr>
          <p:spPr>
            <a:xfrm>
              <a:off x="2908300" y="4843463"/>
              <a:ext cx="381000" cy="1524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400" b="1">
                  <a:solidFill>
                    <a:srgbClr val="FF0000"/>
                  </a:solidFill>
                  <a:latin typeface="Arial Narrow" pitchFamily="34" charset="0"/>
                </a:rPr>
                <a:t>078</a:t>
              </a:r>
            </a:p>
          </p:txBody>
        </p:sp>
        <p:sp>
          <p:nvSpPr>
            <p:cNvPr id="112" name="Rectangle 111"/>
            <p:cNvSpPr/>
            <p:nvPr/>
          </p:nvSpPr>
          <p:spPr>
            <a:xfrm>
              <a:off x="2590800" y="4800600"/>
              <a:ext cx="381000" cy="1524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400" b="1">
                  <a:solidFill>
                    <a:srgbClr val="FF0000"/>
                  </a:solidFill>
                  <a:latin typeface="Arial Narrow" pitchFamily="34" charset="0"/>
                </a:rPr>
                <a:t>079</a:t>
              </a:r>
            </a:p>
          </p:txBody>
        </p:sp>
        <p:sp>
          <p:nvSpPr>
            <p:cNvPr id="113" name="Rectangle 112"/>
            <p:cNvSpPr/>
            <p:nvPr/>
          </p:nvSpPr>
          <p:spPr>
            <a:xfrm>
              <a:off x="2543175" y="4800600"/>
              <a:ext cx="381000" cy="1524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400" b="1">
                  <a:solidFill>
                    <a:srgbClr val="FF0000"/>
                  </a:solidFill>
                  <a:latin typeface="Arial Narrow" pitchFamily="34" charset="0"/>
                </a:rPr>
                <a:t>080</a:t>
              </a:r>
            </a:p>
          </p:txBody>
        </p:sp>
        <p:sp>
          <p:nvSpPr>
            <p:cNvPr id="114" name="Rectangle 113"/>
            <p:cNvSpPr/>
            <p:nvPr/>
          </p:nvSpPr>
          <p:spPr>
            <a:xfrm>
              <a:off x="2895600" y="5048250"/>
              <a:ext cx="381000" cy="1524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400" b="1">
                  <a:solidFill>
                    <a:srgbClr val="FF0000"/>
                  </a:solidFill>
                  <a:latin typeface="Arial Narrow" pitchFamily="34" charset="0"/>
                </a:rPr>
                <a:t>081</a:t>
              </a:r>
            </a:p>
          </p:txBody>
        </p:sp>
        <p:sp>
          <p:nvSpPr>
            <p:cNvPr id="115" name="Rectangle 114"/>
            <p:cNvSpPr/>
            <p:nvPr/>
          </p:nvSpPr>
          <p:spPr>
            <a:xfrm>
              <a:off x="2541588" y="4916488"/>
              <a:ext cx="381000" cy="1524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400" b="1">
                  <a:solidFill>
                    <a:srgbClr val="FF0000"/>
                  </a:solidFill>
                  <a:latin typeface="Arial Narrow" pitchFamily="34" charset="0"/>
                </a:rPr>
                <a:t>082</a:t>
              </a:r>
            </a:p>
          </p:txBody>
        </p:sp>
        <p:sp>
          <p:nvSpPr>
            <p:cNvPr id="116" name="Rectangle 115"/>
            <p:cNvSpPr/>
            <p:nvPr/>
          </p:nvSpPr>
          <p:spPr>
            <a:xfrm>
              <a:off x="2667000" y="4876800"/>
              <a:ext cx="381000" cy="1524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400" b="1">
                  <a:solidFill>
                    <a:srgbClr val="FF0000"/>
                  </a:solidFill>
                  <a:latin typeface="Arial Narrow" pitchFamily="34" charset="0"/>
                </a:rPr>
                <a:t>083</a:t>
              </a:r>
            </a:p>
          </p:txBody>
        </p:sp>
        <p:sp>
          <p:nvSpPr>
            <p:cNvPr id="117" name="Rectangle 116"/>
            <p:cNvSpPr/>
            <p:nvPr/>
          </p:nvSpPr>
          <p:spPr>
            <a:xfrm>
              <a:off x="2590800" y="5029200"/>
              <a:ext cx="381000" cy="1524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400" b="1">
                  <a:solidFill>
                    <a:srgbClr val="FF0000"/>
                  </a:solidFill>
                  <a:latin typeface="Arial Narrow" pitchFamily="34" charset="0"/>
                </a:rPr>
                <a:t>084</a:t>
              </a:r>
            </a:p>
          </p:txBody>
        </p:sp>
        <p:sp>
          <p:nvSpPr>
            <p:cNvPr id="118" name="Rectangle 117"/>
            <p:cNvSpPr/>
            <p:nvPr/>
          </p:nvSpPr>
          <p:spPr>
            <a:xfrm>
              <a:off x="2762250" y="5043488"/>
              <a:ext cx="381000" cy="1524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400" b="1">
                  <a:solidFill>
                    <a:srgbClr val="FF0000"/>
                  </a:solidFill>
                  <a:latin typeface="Arial Narrow" pitchFamily="34" charset="0"/>
                </a:rPr>
                <a:t>086</a:t>
              </a:r>
            </a:p>
          </p:txBody>
        </p:sp>
        <p:sp>
          <p:nvSpPr>
            <p:cNvPr id="119" name="Rectangle 118"/>
            <p:cNvSpPr/>
            <p:nvPr/>
          </p:nvSpPr>
          <p:spPr>
            <a:xfrm>
              <a:off x="2819400" y="5105400"/>
              <a:ext cx="381000" cy="1524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400" b="1">
                  <a:solidFill>
                    <a:srgbClr val="FF0000"/>
                  </a:solidFill>
                  <a:latin typeface="Arial Narrow" pitchFamily="34" charset="0"/>
                </a:rPr>
                <a:t>087</a:t>
              </a:r>
            </a:p>
          </p:txBody>
        </p:sp>
        <p:sp>
          <p:nvSpPr>
            <p:cNvPr id="120" name="Rectangle 119"/>
            <p:cNvSpPr/>
            <p:nvPr/>
          </p:nvSpPr>
          <p:spPr>
            <a:xfrm>
              <a:off x="2743200" y="5105400"/>
              <a:ext cx="381000" cy="1524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400" b="1">
                  <a:solidFill>
                    <a:srgbClr val="FF0000"/>
                  </a:solidFill>
                  <a:latin typeface="Arial Narrow" pitchFamily="34" charset="0"/>
                </a:rPr>
                <a:t>088</a:t>
              </a:r>
            </a:p>
          </p:txBody>
        </p:sp>
        <p:sp>
          <p:nvSpPr>
            <p:cNvPr id="121" name="Rectangle 120"/>
            <p:cNvSpPr/>
            <p:nvPr/>
          </p:nvSpPr>
          <p:spPr>
            <a:xfrm>
              <a:off x="3200400" y="4876800"/>
              <a:ext cx="381000" cy="1524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400" b="1">
                  <a:solidFill>
                    <a:srgbClr val="FF0000"/>
                  </a:solidFill>
                  <a:latin typeface="Arial Narrow" pitchFamily="34" charset="0"/>
                </a:rPr>
                <a:t>089</a:t>
              </a:r>
            </a:p>
          </p:txBody>
        </p:sp>
        <p:sp>
          <p:nvSpPr>
            <p:cNvPr id="122" name="Rectangle 121"/>
            <p:cNvSpPr/>
            <p:nvPr/>
          </p:nvSpPr>
          <p:spPr>
            <a:xfrm>
              <a:off x="2895600" y="4967288"/>
              <a:ext cx="381000" cy="1524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400" b="1">
                  <a:solidFill>
                    <a:srgbClr val="FF0000"/>
                  </a:solidFill>
                  <a:latin typeface="Arial Narrow" pitchFamily="34" charset="0"/>
                </a:rPr>
                <a:t>085</a:t>
              </a:r>
            </a:p>
          </p:txBody>
        </p:sp>
        <p:sp>
          <p:nvSpPr>
            <p:cNvPr id="123" name="Rectangle 122"/>
            <p:cNvSpPr/>
            <p:nvPr/>
          </p:nvSpPr>
          <p:spPr>
            <a:xfrm>
              <a:off x="3201988" y="4914900"/>
              <a:ext cx="381000" cy="1524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400" b="1">
                  <a:solidFill>
                    <a:srgbClr val="FF0000"/>
                  </a:solidFill>
                  <a:latin typeface="Arial Narrow" pitchFamily="34" charset="0"/>
                </a:rPr>
                <a:t>090</a:t>
              </a:r>
            </a:p>
          </p:txBody>
        </p:sp>
        <p:sp>
          <p:nvSpPr>
            <p:cNvPr id="124" name="Rectangle 123"/>
            <p:cNvSpPr/>
            <p:nvPr/>
          </p:nvSpPr>
          <p:spPr>
            <a:xfrm>
              <a:off x="3124200" y="4953000"/>
              <a:ext cx="381000" cy="1524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400" b="1">
                  <a:solidFill>
                    <a:srgbClr val="FF0000"/>
                  </a:solidFill>
                  <a:latin typeface="Arial Narrow" pitchFamily="34" charset="0"/>
                </a:rPr>
                <a:t>091</a:t>
              </a:r>
            </a:p>
          </p:txBody>
        </p:sp>
        <p:sp>
          <p:nvSpPr>
            <p:cNvPr id="125" name="Rectangle 124"/>
            <p:cNvSpPr/>
            <p:nvPr/>
          </p:nvSpPr>
          <p:spPr>
            <a:xfrm>
              <a:off x="3200400" y="5030788"/>
              <a:ext cx="381000" cy="1524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400" b="1">
                  <a:solidFill>
                    <a:srgbClr val="FF0000"/>
                  </a:solidFill>
                  <a:latin typeface="Arial Narrow" pitchFamily="34" charset="0"/>
                </a:rPr>
                <a:t>092</a:t>
              </a:r>
            </a:p>
          </p:txBody>
        </p:sp>
        <p:sp>
          <p:nvSpPr>
            <p:cNvPr id="126" name="Rectangle 125"/>
            <p:cNvSpPr/>
            <p:nvPr/>
          </p:nvSpPr>
          <p:spPr>
            <a:xfrm>
              <a:off x="3429000" y="4883150"/>
              <a:ext cx="381000" cy="1524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400" b="1">
                  <a:solidFill>
                    <a:srgbClr val="FF0000"/>
                  </a:solidFill>
                  <a:latin typeface="Arial Narrow" pitchFamily="34" charset="0"/>
                </a:rPr>
                <a:t>093</a:t>
              </a:r>
            </a:p>
          </p:txBody>
        </p:sp>
        <p:sp>
          <p:nvSpPr>
            <p:cNvPr id="127" name="Rectangle 126"/>
            <p:cNvSpPr/>
            <p:nvPr/>
          </p:nvSpPr>
          <p:spPr>
            <a:xfrm>
              <a:off x="3103563" y="4913313"/>
              <a:ext cx="381000" cy="1524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400" b="1">
                  <a:solidFill>
                    <a:srgbClr val="FF0000"/>
                  </a:solidFill>
                  <a:latin typeface="Arial Narrow" pitchFamily="34" charset="0"/>
                </a:rPr>
                <a:t>094</a:t>
              </a:r>
            </a:p>
          </p:txBody>
        </p:sp>
        <p:sp>
          <p:nvSpPr>
            <p:cNvPr id="128" name="Rectangle 127"/>
            <p:cNvSpPr/>
            <p:nvPr/>
          </p:nvSpPr>
          <p:spPr>
            <a:xfrm>
              <a:off x="3500438" y="5105400"/>
              <a:ext cx="381000" cy="1524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400" b="1">
                  <a:solidFill>
                    <a:srgbClr val="FF0000"/>
                  </a:solidFill>
                  <a:latin typeface="Arial Narrow" pitchFamily="34" charset="0"/>
                </a:rPr>
                <a:t>095</a:t>
              </a:r>
            </a:p>
          </p:txBody>
        </p:sp>
        <p:sp>
          <p:nvSpPr>
            <p:cNvPr id="129" name="Rectangle 128"/>
            <p:cNvSpPr/>
            <p:nvPr/>
          </p:nvSpPr>
          <p:spPr>
            <a:xfrm>
              <a:off x="3386138" y="5062538"/>
              <a:ext cx="381000" cy="1524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400" b="1">
                  <a:solidFill>
                    <a:srgbClr val="FF0000"/>
                  </a:solidFill>
                  <a:latin typeface="Arial Narrow" pitchFamily="34" charset="0"/>
                </a:rPr>
                <a:t>097</a:t>
              </a:r>
            </a:p>
          </p:txBody>
        </p:sp>
        <p:sp>
          <p:nvSpPr>
            <p:cNvPr id="130" name="Rectangle 129"/>
            <p:cNvSpPr/>
            <p:nvPr/>
          </p:nvSpPr>
          <p:spPr>
            <a:xfrm>
              <a:off x="3048000" y="5029200"/>
              <a:ext cx="381000" cy="1524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400" b="1">
                  <a:solidFill>
                    <a:srgbClr val="FF0000"/>
                  </a:solidFill>
                  <a:latin typeface="Arial Narrow" pitchFamily="34" charset="0"/>
                </a:rPr>
                <a:t>098</a:t>
              </a:r>
            </a:p>
          </p:txBody>
        </p:sp>
        <p:sp>
          <p:nvSpPr>
            <p:cNvPr id="131" name="Rectangle 130"/>
            <p:cNvSpPr/>
            <p:nvPr/>
          </p:nvSpPr>
          <p:spPr>
            <a:xfrm>
              <a:off x="3124200" y="5105400"/>
              <a:ext cx="381000" cy="1524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400" b="1">
                  <a:solidFill>
                    <a:srgbClr val="FF0000"/>
                  </a:solidFill>
                  <a:latin typeface="Arial Narrow" pitchFamily="34" charset="0"/>
                </a:rPr>
                <a:t>099</a:t>
              </a:r>
            </a:p>
          </p:txBody>
        </p:sp>
        <p:sp>
          <p:nvSpPr>
            <p:cNvPr id="132" name="Rectangle 131"/>
            <p:cNvSpPr/>
            <p:nvPr/>
          </p:nvSpPr>
          <p:spPr>
            <a:xfrm>
              <a:off x="3246438" y="5111750"/>
              <a:ext cx="381000" cy="1524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400" b="1">
                  <a:solidFill>
                    <a:srgbClr val="FF0000"/>
                  </a:solidFill>
                  <a:latin typeface="Arial Narrow" pitchFamily="34" charset="0"/>
                </a:rPr>
                <a:t>100</a:t>
              </a:r>
            </a:p>
          </p:txBody>
        </p:sp>
        <p:sp>
          <p:nvSpPr>
            <p:cNvPr id="133" name="Rectangle 132"/>
            <p:cNvSpPr/>
            <p:nvPr/>
          </p:nvSpPr>
          <p:spPr>
            <a:xfrm>
              <a:off x="3048000" y="4876800"/>
              <a:ext cx="381000" cy="1524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400" b="1">
                  <a:solidFill>
                    <a:srgbClr val="FF0000"/>
                  </a:solidFill>
                  <a:latin typeface="Arial Narrow" pitchFamily="34" charset="0"/>
                </a:rPr>
                <a:t>101</a:t>
              </a:r>
            </a:p>
          </p:txBody>
        </p:sp>
        <p:sp>
          <p:nvSpPr>
            <p:cNvPr id="134" name="Rectangle 133"/>
            <p:cNvSpPr/>
            <p:nvPr/>
          </p:nvSpPr>
          <p:spPr>
            <a:xfrm>
              <a:off x="3119438" y="4800600"/>
              <a:ext cx="381000" cy="1524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400" b="1">
                  <a:solidFill>
                    <a:srgbClr val="FF0000"/>
                  </a:solidFill>
                  <a:latin typeface="Arial Narrow" pitchFamily="34" charset="0"/>
                </a:rPr>
                <a:t>102</a:t>
              </a:r>
            </a:p>
          </p:txBody>
        </p:sp>
        <p:sp>
          <p:nvSpPr>
            <p:cNvPr id="135" name="Rectangle 134"/>
            <p:cNvSpPr/>
            <p:nvPr/>
          </p:nvSpPr>
          <p:spPr>
            <a:xfrm>
              <a:off x="2667000" y="3352800"/>
              <a:ext cx="381000" cy="1524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400" b="1">
                  <a:solidFill>
                    <a:srgbClr val="FF0000"/>
                  </a:solidFill>
                  <a:latin typeface="Arial Narrow" pitchFamily="34" charset="0"/>
                </a:rPr>
                <a:t>104</a:t>
              </a:r>
            </a:p>
          </p:txBody>
        </p:sp>
        <p:sp>
          <p:nvSpPr>
            <p:cNvPr id="136" name="Rectangle 135"/>
            <p:cNvSpPr/>
            <p:nvPr/>
          </p:nvSpPr>
          <p:spPr>
            <a:xfrm>
              <a:off x="3429000" y="5149850"/>
              <a:ext cx="381000" cy="1524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400" b="1">
                  <a:solidFill>
                    <a:srgbClr val="FF0000"/>
                  </a:solidFill>
                  <a:latin typeface="Arial Narrow" pitchFamily="34" charset="0"/>
                </a:rPr>
                <a:t>096</a:t>
              </a:r>
            </a:p>
          </p:txBody>
        </p:sp>
        <p:sp>
          <p:nvSpPr>
            <p:cNvPr id="137" name="Rectangle 136"/>
            <p:cNvSpPr/>
            <p:nvPr/>
          </p:nvSpPr>
          <p:spPr>
            <a:xfrm>
              <a:off x="2952750" y="5146675"/>
              <a:ext cx="381000" cy="1524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400" b="1">
                  <a:solidFill>
                    <a:srgbClr val="FF0000"/>
                  </a:solidFill>
                  <a:latin typeface="Arial Narrow" pitchFamily="34" charset="0"/>
                </a:rPr>
                <a:t>103</a:t>
              </a:r>
            </a:p>
          </p:txBody>
        </p:sp>
        <p:sp>
          <p:nvSpPr>
            <p:cNvPr id="138" name="Rectangle 137"/>
            <p:cNvSpPr/>
            <p:nvPr/>
          </p:nvSpPr>
          <p:spPr>
            <a:xfrm>
              <a:off x="2832100" y="3243263"/>
              <a:ext cx="381000" cy="1524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400" b="1">
                  <a:solidFill>
                    <a:srgbClr val="FF0000"/>
                  </a:solidFill>
                  <a:latin typeface="Arial Narrow" pitchFamily="34" charset="0"/>
                </a:rPr>
                <a:t>105</a:t>
              </a:r>
            </a:p>
          </p:txBody>
        </p:sp>
        <p:sp>
          <p:nvSpPr>
            <p:cNvPr id="139" name="Rectangle 138"/>
            <p:cNvSpPr/>
            <p:nvPr/>
          </p:nvSpPr>
          <p:spPr>
            <a:xfrm>
              <a:off x="7239000" y="3962400"/>
              <a:ext cx="381000" cy="1524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400" b="1">
                  <a:solidFill>
                    <a:srgbClr val="FF0000"/>
                  </a:solidFill>
                  <a:latin typeface="Arial Narrow" pitchFamily="34" charset="0"/>
                </a:rPr>
                <a:t>177</a:t>
              </a:r>
            </a:p>
          </p:txBody>
        </p:sp>
        <p:sp>
          <p:nvSpPr>
            <p:cNvPr id="140" name="Rectangle 139"/>
            <p:cNvSpPr/>
            <p:nvPr/>
          </p:nvSpPr>
          <p:spPr>
            <a:xfrm>
              <a:off x="8382000" y="4495800"/>
              <a:ext cx="381000" cy="1524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400" b="1">
                  <a:solidFill>
                    <a:srgbClr val="FF0000"/>
                  </a:solidFill>
                  <a:latin typeface="Arial Narrow" pitchFamily="34" charset="0"/>
                </a:rPr>
                <a:t>174</a:t>
              </a:r>
            </a:p>
          </p:txBody>
        </p:sp>
        <p:sp>
          <p:nvSpPr>
            <p:cNvPr id="141" name="Rectangle 140"/>
            <p:cNvSpPr/>
            <p:nvPr/>
          </p:nvSpPr>
          <p:spPr>
            <a:xfrm>
              <a:off x="7467600" y="3505200"/>
              <a:ext cx="381000" cy="1524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400" b="1">
                  <a:solidFill>
                    <a:srgbClr val="FF0000"/>
                  </a:solidFill>
                  <a:latin typeface="Arial Narrow" pitchFamily="34" charset="0"/>
                </a:rPr>
                <a:t>175</a:t>
              </a:r>
            </a:p>
          </p:txBody>
        </p:sp>
        <p:sp>
          <p:nvSpPr>
            <p:cNvPr id="142" name="Rectangle 141"/>
            <p:cNvSpPr/>
            <p:nvPr/>
          </p:nvSpPr>
          <p:spPr>
            <a:xfrm>
              <a:off x="7086600" y="3505200"/>
              <a:ext cx="381000" cy="1524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400" b="1">
                  <a:solidFill>
                    <a:srgbClr val="FF0000"/>
                  </a:solidFill>
                  <a:latin typeface="Arial Narrow" pitchFamily="34" charset="0"/>
                </a:rPr>
                <a:t>176</a:t>
              </a:r>
            </a:p>
          </p:txBody>
        </p:sp>
        <p:sp>
          <p:nvSpPr>
            <p:cNvPr id="143" name="Rectangle 142"/>
            <p:cNvSpPr/>
            <p:nvPr/>
          </p:nvSpPr>
          <p:spPr>
            <a:xfrm>
              <a:off x="7772400" y="3810000"/>
              <a:ext cx="381000" cy="1524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400" b="1">
                  <a:solidFill>
                    <a:srgbClr val="FF0000"/>
                  </a:solidFill>
                  <a:latin typeface="Arial Narrow" pitchFamily="34" charset="0"/>
                </a:rPr>
                <a:t>170</a:t>
              </a:r>
            </a:p>
          </p:txBody>
        </p:sp>
        <p:sp>
          <p:nvSpPr>
            <p:cNvPr id="144" name="Rectangle 143"/>
            <p:cNvSpPr/>
            <p:nvPr/>
          </p:nvSpPr>
          <p:spPr>
            <a:xfrm>
              <a:off x="8534400" y="4191000"/>
              <a:ext cx="381000" cy="1524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400" b="1">
                  <a:solidFill>
                    <a:srgbClr val="FF0000"/>
                  </a:solidFill>
                  <a:latin typeface="Arial Narrow" pitchFamily="34" charset="0"/>
                </a:rPr>
                <a:t>172</a:t>
              </a:r>
            </a:p>
          </p:txBody>
        </p:sp>
        <p:sp>
          <p:nvSpPr>
            <p:cNvPr id="145" name="Rectangle 144"/>
            <p:cNvSpPr/>
            <p:nvPr/>
          </p:nvSpPr>
          <p:spPr>
            <a:xfrm>
              <a:off x="7848600" y="4038600"/>
              <a:ext cx="381000" cy="1524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400" b="1">
                  <a:solidFill>
                    <a:srgbClr val="FF0000"/>
                  </a:solidFill>
                  <a:latin typeface="Arial Narrow" pitchFamily="34" charset="0"/>
                </a:rPr>
                <a:t>173</a:t>
              </a:r>
            </a:p>
          </p:txBody>
        </p:sp>
        <p:sp>
          <p:nvSpPr>
            <p:cNvPr id="146" name="Rectangle 145"/>
            <p:cNvSpPr/>
            <p:nvPr/>
          </p:nvSpPr>
          <p:spPr>
            <a:xfrm>
              <a:off x="7924800" y="3505200"/>
              <a:ext cx="381000" cy="1524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400" b="1">
                  <a:solidFill>
                    <a:srgbClr val="FF0000"/>
                  </a:solidFill>
                  <a:latin typeface="Arial Narrow" pitchFamily="34" charset="0"/>
                </a:rPr>
                <a:t>169</a:t>
              </a:r>
            </a:p>
          </p:txBody>
        </p:sp>
        <p:sp>
          <p:nvSpPr>
            <p:cNvPr id="147" name="Rectangle 146"/>
            <p:cNvSpPr/>
            <p:nvPr/>
          </p:nvSpPr>
          <p:spPr>
            <a:xfrm>
              <a:off x="8686800" y="3886200"/>
              <a:ext cx="381000" cy="1524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400" b="1">
                  <a:solidFill>
                    <a:srgbClr val="FF0000"/>
                  </a:solidFill>
                  <a:latin typeface="Arial Narrow" pitchFamily="34" charset="0"/>
                </a:rPr>
                <a:t>168</a:t>
              </a:r>
            </a:p>
          </p:txBody>
        </p:sp>
        <p:sp>
          <p:nvSpPr>
            <p:cNvPr id="148" name="Rectangle 147"/>
            <p:cNvSpPr/>
            <p:nvPr/>
          </p:nvSpPr>
          <p:spPr>
            <a:xfrm>
              <a:off x="6553200" y="3962400"/>
              <a:ext cx="381000" cy="1524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400" b="1">
                  <a:solidFill>
                    <a:srgbClr val="FF0000"/>
                  </a:solidFill>
                  <a:latin typeface="Arial Narrow" pitchFamily="34" charset="0"/>
                </a:rPr>
                <a:t>167</a:t>
              </a:r>
            </a:p>
          </p:txBody>
        </p:sp>
        <p:sp>
          <p:nvSpPr>
            <p:cNvPr id="149" name="Rectangle 148"/>
            <p:cNvSpPr/>
            <p:nvPr/>
          </p:nvSpPr>
          <p:spPr>
            <a:xfrm>
              <a:off x="6934200" y="4953000"/>
              <a:ext cx="381000" cy="1524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400" b="1">
                  <a:solidFill>
                    <a:srgbClr val="FF0000"/>
                  </a:solidFill>
                  <a:latin typeface="Arial Narrow" pitchFamily="34" charset="0"/>
                </a:rPr>
                <a:t>166</a:t>
              </a:r>
            </a:p>
          </p:txBody>
        </p:sp>
        <p:sp>
          <p:nvSpPr>
            <p:cNvPr id="150" name="Rectangle 149"/>
            <p:cNvSpPr/>
            <p:nvPr/>
          </p:nvSpPr>
          <p:spPr>
            <a:xfrm>
              <a:off x="7248525" y="4572000"/>
              <a:ext cx="381000" cy="1524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400" b="1">
                  <a:solidFill>
                    <a:srgbClr val="FF0000"/>
                  </a:solidFill>
                  <a:latin typeface="Arial Narrow" pitchFamily="34" charset="0"/>
                </a:rPr>
                <a:t>165</a:t>
              </a:r>
            </a:p>
          </p:txBody>
        </p:sp>
        <p:sp>
          <p:nvSpPr>
            <p:cNvPr id="151" name="Rectangle 150"/>
            <p:cNvSpPr/>
            <p:nvPr/>
          </p:nvSpPr>
          <p:spPr>
            <a:xfrm>
              <a:off x="6324600" y="4114800"/>
              <a:ext cx="381000" cy="1524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400" b="1">
                  <a:solidFill>
                    <a:srgbClr val="FF0000"/>
                  </a:solidFill>
                  <a:latin typeface="Arial Narrow" pitchFamily="34" charset="0"/>
                </a:rPr>
                <a:t>164</a:t>
              </a:r>
            </a:p>
          </p:txBody>
        </p:sp>
        <p:sp>
          <p:nvSpPr>
            <p:cNvPr id="152" name="Rectangle 151"/>
            <p:cNvSpPr/>
            <p:nvPr/>
          </p:nvSpPr>
          <p:spPr>
            <a:xfrm>
              <a:off x="6324600" y="2971800"/>
              <a:ext cx="381000" cy="1524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400" b="1">
                  <a:solidFill>
                    <a:srgbClr val="FF0000"/>
                  </a:solidFill>
                  <a:latin typeface="Arial Narrow" pitchFamily="34" charset="0"/>
                </a:rPr>
                <a:t>163</a:t>
              </a:r>
            </a:p>
          </p:txBody>
        </p:sp>
        <p:sp>
          <p:nvSpPr>
            <p:cNvPr id="153" name="Rectangle 152"/>
            <p:cNvSpPr/>
            <p:nvPr/>
          </p:nvSpPr>
          <p:spPr>
            <a:xfrm>
              <a:off x="6172200" y="3200400"/>
              <a:ext cx="381000" cy="1524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400" b="1">
                  <a:solidFill>
                    <a:srgbClr val="FF0000"/>
                  </a:solidFill>
                  <a:latin typeface="Arial Narrow" pitchFamily="34" charset="0"/>
                </a:rPr>
                <a:t>162</a:t>
              </a:r>
            </a:p>
          </p:txBody>
        </p:sp>
        <p:sp>
          <p:nvSpPr>
            <p:cNvPr id="154" name="Rectangle 153"/>
            <p:cNvSpPr/>
            <p:nvPr/>
          </p:nvSpPr>
          <p:spPr>
            <a:xfrm>
              <a:off x="5410200" y="3200400"/>
              <a:ext cx="381000" cy="1524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400" b="1">
                  <a:solidFill>
                    <a:srgbClr val="FF0000"/>
                  </a:solidFill>
                  <a:latin typeface="Arial Narrow" pitchFamily="34" charset="0"/>
                </a:rPr>
                <a:t>161</a:t>
              </a:r>
            </a:p>
          </p:txBody>
        </p:sp>
        <p:sp>
          <p:nvSpPr>
            <p:cNvPr id="155" name="Rectangle 154"/>
            <p:cNvSpPr/>
            <p:nvPr/>
          </p:nvSpPr>
          <p:spPr>
            <a:xfrm>
              <a:off x="5105400" y="3200400"/>
              <a:ext cx="381000" cy="1524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400" b="1">
                  <a:solidFill>
                    <a:srgbClr val="FF0000"/>
                  </a:solidFill>
                  <a:latin typeface="Arial Narrow" pitchFamily="34" charset="0"/>
                </a:rPr>
                <a:t>160</a:t>
              </a:r>
            </a:p>
          </p:txBody>
        </p:sp>
        <p:sp>
          <p:nvSpPr>
            <p:cNvPr id="156" name="Rectangle 155"/>
            <p:cNvSpPr/>
            <p:nvPr/>
          </p:nvSpPr>
          <p:spPr>
            <a:xfrm>
              <a:off x="5257800" y="3048000"/>
              <a:ext cx="381000" cy="1524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400" b="1">
                  <a:solidFill>
                    <a:srgbClr val="FF0000"/>
                  </a:solidFill>
                  <a:latin typeface="Arial Narrow" pitchFamily="34" charset="0"/>
                </a:rPr>
                <a:t>159</a:t>
              </a:r>
            </a:p>
          </p:txBody>
        </p:sp>
        <p:sp>
          <p:nvSpPr>
            <p:cNvPr id="157" name="Rectangle 156"/>
            <p:cNvSpPr/>
            <p:nvPr/>
          </p:nvSpPr>
          <p:spPr>
            <a:xfrm>
              <a:off x="5181600" y="3124200"/>
              <a:ext cx="381000" cy="1524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400" b="1">
                  <a:solidFill>
                    <a:srgbClr val="FF0000"/>
                  </a:solidFill>
                  <a:latin typeface="Arial Narrow" pitchFamily="34" charset="0"/>
                </a:rPr>
                <a:t>158</a:t>
              </a:r>
            </a:p>
          </p:txBody>
        </p:sp>
        <p:sp>
          <p:nvSpPr>
            <p:cNvPr id="158" name="Rectangle 157"/>
            <p:cNvSpPr/>
            <p:nvPr/>
          </p:nvSpPr>
          <p:spPr>
            <a:xfrm>
              <a:off x="4800600" y="3505200"/>
              <a:ext cx="381000" cy="1524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400" b="1">
                  <a:solidFill>
                    <a:srgbClr val="FF0000"/>
                  </a:solidFill>
                  <a:latin typeface="Arial Narrow" pitchFamily="34" charset="0"/>
                </a:rPr>
                <a:t>157</a:t>
              </a:r>
            </a:p>
          </p:txBody>
        </p:sp>
        <p:sp>
          <p:nvSpPr>
            <p:cNvPr id="159" name="Rectangle 158"/>
            <p:cNvSpPr/>
            <p:nvPr/>
          </p:nvSpPr>
          <p:spPr>
            <a:xfrm>
              <a:off x="4800600" y="3276600"/>
              <a:ext cx="381000" cy="1524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400" b="1">
                  <a:solidFill>
                    <a:srgbClr val="FF0000"/>
                  </a:solidFill>
                  <a:latin typeface="Arial Narrow" pitchFamily="34" charset="0"/>
                </a:rPr>
                <a:t>156</a:t>
              </a:r>
            </a:p>
          </p:txBody>
        </p:sp>
        <p:sp>
          <p:nvSpPr>
            <p:cNvPr id="160" name="Rectangle 159"/>
            <p:cNvSpPr/>
            <p:nvPr/>
          </p:nvSpPr>
          <p:spPr>
            <a:xfrm>
              <a:off x="5029200" y="4191000"/>
              <a:ext cx="381000" cy="1524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400" b="1">
                  <a:solidFill>
                    <a:srgbClr val="FF0000"/>
                  </a:solidFill>
                  <a:latin typeface="Arial Narrow" pitchFamily="34" charset="0"/>
                </a:rPr>
                <a:t>155</a:t>
              </a:r>
            </a:p>
          </p:txBody>
        </p:sp>
        <p:sp>
          <p:nvSpPr>
            <p:cNvPr id="161" name="Rectangle 160"/>
            <p:cNvSpPr/>
            <p:nvPr/>
          </p:nvSpPr>
          <p:spPr>
            <a:xfrm>
              <a:off x="5257800" y="4343400"/>
              <a:ext cx="381000" cy="1524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400" b="1">
                  <a:solidFill>
                    <a:srgbClr val="FF0000"/>
                  </a:solidFill>
                  <a:latin typeface="Arial Narrow" pitchFamily="34" charset="0"/>
                </a:rPr>
                <a:t>154</a:t>
              </a:r>
            </a:p>
          </p:txBody>
        </p:sp>
        <p:sp>
          <p:nvSpPr>
            <p:cNvPr id="162" name="Rectangle 161"/>
            <p:cNvSpPr/>
            <p:nvPr/>
          </p:nvSpPr>
          <p:spPr>
            <a:xfrm>
              <a:off x="5322888" y="4505325"/>
              <a:ext cx="381000" cy="1524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400" b="1">
                  <a:solidFill>
                    <a:srgbClr val="FF0000"/>
                  </a:solidFill>
                  <a:latin typeface="Arial Narrow" pitchFamily="34" charset="0"/>
                </a:rPr>
                <a:t>153</a:t>
              </a:r>
            </a:p>
          </p:txBody>
        </p:sp>
        <p:sp>
          <p:nvSpPr>
            <p:cNvPr id="163" name="Rectangle 162"/>
            <p:cNvSpPr/>
            <p:nvPr/>
          </p:nvSpPr>
          <p:spPr>
            <a:xfrm>
              <a:off x="5214938" y="4114800"/>
              <a:ext cx="381000" cy="1524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400" b="1">
                  <a:solidFill>
                    <a:srgbClr val="FF0000"/>
                  </a:solidFill>
                  <a:latin typeface="Arial Narrow" pitchFamily="34" charset="0"/>
                </a:rPr>
                <a:t>152</a:t>
              </a:r>
            </a:p>
          </p:txBody>
        </p:sp>
        <p:sp>
          <p:nvSpPr>
            <p:cNvPr id="164" name="Rectangle 163"/>
            <p:cNvSpPr/>
            <p:nvPr/>
          </p:nvSpPr>
          <p:spPr>
            <a:xfrm>
              <a:off x="4724400" y="3657600"/>
              <a:ext cx="381000" cy="1524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400" b="1">
                  <a:solidFill>
                    <a:srgbClr val="FF0000"/>
                  </a:solidFill>
                  <a:latin typeface="Arial Narrow" pitchFamily="34" charset="0"/>
                </a:rPr>
                <a:t>151</a:t>
              </a:r>
            </a:p>
          </p:txBody>
        </p:sp>
        <p:sp>
          <p:nvSpPr>
            <p:cNvPr id="165" name="Rectangle 164"/>
            <p:cNvSpPr/>
            <p:nvPr/>
          </p:nvSpPr>
          <p:spPr>
            <a:xfrm>
              <a:off x="5257800" y="3657600"/>
              <a:ext cx="381000" cy="1524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400" b="1">
                  <a:solidFill>
                    <a:srgbClr val="FF0000"/>
                  </a:solidFill>
                  <a:latin typeface="Arial Narrow" pitchFamily="34" charset="0"/>
                </a:rPr>
                <a:t>150</a:t>
              </a:r>
            </a:p>
          </p:txBody>
        </p:sp>
        <p:sp>
          <p:nvSpPr>
            <p:cNvPr id="166" name="Rectangle 165"/>
            <p:cNvSpPr/>
            <p:nvPr/>
          </p:nvSpPr>
          <p:spPr>
            <a:xfrm>
              <a:off x="5029200" y="3657600"/>
              <a:ext cx="381000" cy="1524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400" b="1">
                  <a:solidFill>
                    <a:srgbClr val="FF0000"/>
                  </a:solidFill>
                  <a:latin typeface="Arial Narrow" pitchFamily="34" charset="0"/>
                </a:rPr>
                <a:t>149</a:t>
              </a:r>
            </a:p>
          </p:txBody>
        </p:sp>
        <p:sp>
          <p:nvSpPr>
            <p:cNvPr id="167" name="Rectangle 166"/>
            <p:cNvSpPr/>
            <p:nvPr/>
          </p:nvSpPr>
          <p:spPr>
            <a:xfrm>
              <a:off x="4648200" y="3581400"/>
              <a:ext cx="381000" cy="1524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400" b="1">
                  <a:solidFill>
                    <a:srgbClr val="FF0000"/>
                  </a:solidFill>
                  <a:latin typeface="Arial Narrow" pitchFamily="34" charset="0"/>
                </a:rPr>
                <a:t>148</a:t>
              </a:r>
            </a:p>
          </p:txBody>
        </p:sp>
        <p:sp>
          <p:nvSpPr>
            <p:cNvPr id="168" name="Rectangle 167"/>
            <p:cNvSpPr/>
            <p:nvPr/>
          </p:nvSpPr>
          <p:spPr>
            <a:xfrm>
              <a:off x="4495800" y="4038600"/>
              <a:ext cx="381000" cy="1524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400" b="1">
                  <a:solidFill>
                    <a:srgbClr val="FF0000"/>
                  </a:solidFill>
                  <a:latin typeface="Arial Narrow" pitchFamily="34" charset="0"/>
                </a:rPr>
                <a:t>147</a:t>
              </a:r>
            </a:p>
          </p:txBody>
        </p:sp>
        <p:sp>
          <p:nvSpPr>
            <p:cNvPr id="169" name="Rectangle 168"/>
            <p:cNvSpPr/>
            <p:nvPr/>
          </p:nvSpPr>
          <p:spPr>
            <a:xfrm>
              <a:off x="4572000" y="3810000"/>
              <a:ext cx="381000" cy="1524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400" b="1">
                  <a:solidFill>
                    <a:srgbClr val="FF0000"/>
                  </a:solidFill>
                  <a:latin typeface="Arial Narrow" pitchFamily="34" charset="0"/>
                </a:rPr>
                <a:t>146</a:t>
              </a:r>
            </a:p>
          </p:txBody>
        </p:sp>
        <p:sp>
          <p:nvSpPr>
            <p:cNvPr id="170" name="Rectangle 169"/>
            <p:cNvSpPr/>
            <p:nvPr/>
          </p:nvSpPr>
          <p:spPr>
            <a:xfrm>
              <a:off x="4724400" y="3962400"/>
              <a:ext cx="381000" cy="1524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400" b="1">
                  <a:solidFill>
                    <a:srgbClr val="FF0000"/>
                  </a:solidFill>
                  <a:latin typeface="Arial Narrow" pitchFamily="34" charset="0"/>
                </a:rPr>
                <a:t>145</a:t>
              </a:r>
            </a:p>
          </p:txBody>
        </p:sp>
        <p:sp>
          <p:nvSpPr>
            <p:cNvPr id="171" name="Rectangle 170"/>
            <p:cNvSpPr/>
            <p:nvPr/>
          </p:nvSpPr>
          <p:spPr>
            <a:xfrm>
              <a:off x="4800600" y="4114800"/>
              <a:ext cx="381000" cy="1524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400" b="1">
                  <a:solidFill>
                    <a:srgbClr val="FF0000"/>
                  </a:solidFill>
                  <a:latin typeface="Arial Narrow" pitchFamily="34" charset="0"/>
                </a:rPr>
                <a:t>144</a:t>
              </a:r>
            </a:p>
          </p:txBody>
        </p:sp>
        <p:sp>
          <p:nvSpPr>
            <p:cNvPr id="172" name="Rectangle 171"/>
            <p:cNvSpPr/>
            <p:nvPr/>
          </p:nvSpPr>
          <p:spPr>
            <a:xfrm>
              <a:off x="4876800" y="3886200"/>
              <a:ext cx="381000" cy="1524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400" b="1">
                  <a:solidFill>
                    <a:srgbClr val="FF0000"/>
                  </a:solidFill>
                  <a:latin typeface="Arial Narrow" pitchFamily="34" charset="0"/>
                </a:rPr>
                <a:t>143</a:t>
              </a:r>
            </a:p>
          </p:txBody>
        </p:sp>
        <p:sp>
          <p:nvSpPr>
            <p:cNvPr id="173" name="Rectangle 172"/>
            <p:cNvSpPr/>
            <p:nvPr/>
          </p:nvSpPr>
          <p:spPr>
            <a:xfrm>
              <a:off x="4800600" y="4421188"/>
              <a:ext cx="381000" cy="1524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400" b="1">
                  <a:solidFill>
                    <a:srgbClr val="FF0000"/>
                  </a:solidFill>
                  <a:latin typeface="Arial Narrow" pitchFamily="34" charset="0"/>
                </a:rPr>
                <a:t>142</a:t>
              </a:r>
            </a:p>
          </p:txBody>
        </p:sp>
        <p:sp>
          <p:nvSpPr>
            <p:cNvPr id="174" name="Rectangle 173"/>
            <p:cNvSpPr/>
            <p:nvPr/>
          </p:nvSpPr>
          <p:spPr>
            <a:xfrm>
              <a:off x="4740275" y="4560888"/>
              <a:ext cx="381000" cy="1524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400" b="1">
                  <a:solidFill>
                    <a:srgbClr val="FF0000"/>
                  </a:solidFill>
                  <a:latin typeface="Arial Narrow" pitchFamily="34" charset="0"/>
                </a:rPr>
                <a:t>141</a:t>
              </a:r>
            </a:p>
          </p:txBody>
        </p:sp>
        <p:sp>
          <p:nvSpPr>
            <p:cNvPr id="175" name="Rectangle 174"/>
            <p:cNvSpPr/>
            <p:nvPr/>
          </p:nvSpPr>
          <p:spPr>
            <a:xfrm>
              <a:off x="4891088" y="4573588"/>
              <a:ext cx="381000" cy="1524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400" b="1">
                  <a:solidFill>
                    <a:srgbClr val="FF0000"/>
                  </a:solidFill>
                  <a:latin typeface="Arial Narrow" pitchFamily="34" charset="0"/>
                </a:rPr>
                <a:t>140</a:t>
              </a:r>
            </a:p>
          </p:txBody>
        </p:sp>
        <p:sp>
          <p:nvSpPr>
            <p:cNvPr id="176" name="Rectangle 175"/>
            <p:cNvSpPr/>
            <p:nvPr/>
          </p:nvSpPr>
          <p:spPr>
            <a:xfrm>
              <a:off x="4648200" y="4191000"/>
              <a:ext cx="381000" cy="1524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400" b="1">
                  <a:solidFill>
                    <a:srgbClr val="FF0000"/>
                  </a:solidFill>
                  <a:latin typeface="Arial Narrow" pitchFamily="34" charset="0"/>
                </a:rPr>
                <a:t>139</a:t>
              </a:r>
            </a:p>
          </p:txBody>
        </p:sp>
        <p:sp>
          <p:nvSpPr>
            <p:cNvPr id="177" name="Rectangle 176"/>
            <p:cNvSpPr/>
            <p:nvPr/>
          </p:nvSpPr>
          <p:spPr>
            <a:xfrm>
              <a:off x="4648200" y="4419600"/>
              <a:ext cx="381000" cy="1524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400" b="1">
                  <a:solidFill>
                    <a:srgbClr val="FF0000"/>
                  </a:solidFill>
                  <a:latin typeface="Arial Narrow" pitchFamily="34" charset="0"/>
                </a:rPr>
                <a:t>138</a:t>
              </a:r>
            </a:p>
          </p:txBody>
        </p:sp>
        <p:sp>
          <p:nvSpPr>
            <p:cNvPr id="178" name="Rectangle 177"/>
            <p:cNvSpPr/>
            <p:nvPr/>
          </p:nvSpPr>
          <p:spPr>
            <a:xfrm>
              <a:off x="4627563" y="4495800"/>
              <a:ext cx="381000" cy="1524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400" b="1">
                  <a:solidFill>
                    <a:srgbClr val="FF0000"/>
                  </a:solidFill>
                  <a:latin typeface="Arial Narrow" pitchFamily="34" charset="0"/>
                </a:rPr>
                <a:t>137</a:t>
              </a:r>
            </a:p>
          </p:txBody>
        </p:sp>
        <p:sp>
          <p:nvSpPr>
            <p:cNvPr id="179" name="Rectangle 178"/>
            <p:cNvSpPr/>
            <p:nvPr/>
          </p:nvSpPr>
          <p:spPr>
            <a:xfrm>
              <a:off x="4800600" y="5410200"/>
              <a:ext cx="381000" cy="1524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400" b="1">
                  <a:solidFill>
                    <a:srgbClr val="FF0000"/>
                  </a:solidFill>
                  <a:latin typeface="Arial Narrow" pitchFamily="34" charset="0"/>
                </a:rPr>
                <a:t>136</a:t>
              </a:r>
            </a:p>
          </p:txBody>
        </p:sp>
        <p:sp>
          <p:nvSpPr>
            <p:cNvPr id="180" name="Rectangle 179"/>
            <p:cNvSpPr/>
            <p:nvPr/>
          </p:nvSpPr>
          <p:spPr>
            <a:xfrm>
              <a:off x="4724400" y="5181600"/>
              <a:ext cx="381000" cy="1524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400" b="1">
                  <a:solidFill>
                    <a:srgbClr val="FF0000"/>
                  </a:solidFill>
                  <a:latin typeface="Arial Narrow" pitchFamily="34" charset="0"/>
                </a:rPr>
                <a:t>135</a:t>
              </a:r>
            </a:p>
          </p:txBody>
        </p:sp>
        <p:sp>
          <p:nvSpPr>
            <p:cNvPr id="181" name="Rectangle 180"/>
            <p:cNvSpPr/>
            <p:nvPr/>
          </p:nvSpPr>
          <p:spPr>
            <a:xfrm>
              <a:off x="4953000" y="5181600"/>
              <a:ext cx="381000" cy="1524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400" b="1">
                  <a:solidFill>
                    <a:srgbClr val="FF0000"/>
                  </a:solidFill>
                  <a:latin typeface="Arial Narrow" pitchFamily="34" charset="0"/>
                </a:rPr>
                <a:t>134</a:t>
              </a:r>
            </a:p>
          </p:txBody>
        </p:sp>
        <p:sp>
          <p:nvSpPr>
            <p:cNvPr id="182" name="Rectangle 181"/>
            <p:cNvSpPr/>
            <p:nvPr/>
          </p:nvSpPr>
          <p:spPr>
            <a:xfrm>
              <a:off x="5257800" y="5105400"/>
              <a:ext cx="381000" cy="1524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400" b="1">
                  <a:solidFill>
                    <a:srgbClr val="FF0000"/>
                  </a:solidFill>
                  <a:latin typeface="Arial Narrow" pitchFamily="34" charset="0"/>
                </a:rPr>
                <a:t>133</a:t>
              </a:r>
            </a:p>
          </p:txBody>
        </p:sp>
        <p:sp>
          <p:nvSpPr>
            <p:cNvPr id="183" name="Rectangle 182"/>
            <p:cNvSpPr/>
            <p:nvPr/>
          </p:nvSpPr>
          <p:spPr>
            <a:xfrm>
              <a:off x="5562600" y="5410200"/>
              <a:ext cx="381000" cy="1524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400" b="1">
                  <a:solidFill>
                    <a:srgbClr val="FF0000"/>
                  </a:solidFill>
                  <a:latin typeface="Arial Narrow" pitchFamily="34" charset="0"/>
                </a:rPr>
                <a:t>132</a:t>
              </a:r>
            </a:p>
          </p:txBody>
        </p:sp>
        <p:sp>
          <p:nvSpPr>
            <p:cNvPr id="184" name="Rectangle 183"/>
            <p:cNvSpPr/>
            <p:nvPr/>
          </p:nvSpPr>
          <p:spPr>
            <a:xfrm>
              <a:off x="5410200" y="5562600"/>
              <a:ext cx="381000" cy="1524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400" b="1">
                  <a:solidFill>
                    <a:srgbClr val="FF0000"/>
                  </a:solidFill>
                  <a:latin typeface="Arial Narrow" pitchFamily="34" charset="0"/>
                </a:rPr>
                <a:t>131</a:t>
              </a:r>
            </a:p>
          </p:txBody>
        </p:sp>
        <p:sp>
          <p:nvSpPr>
            <p:cNvPr id="185" name="Rectangle 184"/>
            <p:cNvSpPr/>
            <p:nvPr/>
          </p:nvSpPr>
          <p:spPr>
            <a:xfrm>
              <a:off x="4191000" y="5181600"/>
              <a:ext cx="381000" cy="1524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400" b="1">
                  <a:solidFill>
                    <a:srgbClr val="FF0000"/>
                  </a:solidFill>
                  <a:latin typeface="Arial Narrow" pitchFamily="34" charset="0"/>
                </a:rPr>
                <a:t>130</a:t>
              </a:r>
            </a:p>
          </p:txBody>
        </p:sp>
        <p:sp>
          <p:nvSpPr>
            <p:cNvPr id="186" name="Rectangle 185"/>
            <p:cNvSpPr/>
            <p:nvPr/>
          </p:nvSpPr>
          <p:spPr>
            <a:xfrm>
              <a:off x="4419600" y="5105400"/>
              <a:ext cx="381000" cy="1524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400" b="1">
                  <a:solidFill>
                    <a:srgbClr val="FF0000"/>
                  </a:solidFill>
                  <a:latin typeface="Arial Narrow" pitchFamily="34" charset="0"/>
                </a:rPr>
                <a:t>129</a:t>
              </a:r>
            </a:p>
          </p:txBody>
        </p:sp>
        <p:sp>
          <p:nvSpPr>
            <p:cNvPr id="187" name="Rectangle 186"/>
            <p:cNvSpPr/>
            <p:nvPr/>
          </p:nvSpPr>
          <p:spPr>
            <a:xfrm>
              <a:off x="4038600" y="5257800"/>
              <a:ext cx="381000" cy="1524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400" b="1">
                  <a:solidFill>
                    <a:srgbClr val="FF0000"/>
                  </a:solidFill>
                  <a:latin typeface="Arial Narrow" pitchFamily="34" charset="0"/>
                </a:rPr>
                <a:t>128</a:t>
              </a:r>
            </a:p>
          </p:txBody>
        </p:sp>
        <p:sp>
          <p:nvSpPr>
            <p:cNvPr id="188" name="Rectangle 187"/>
            <p:cNvSpPr/>
            <p:nvPr/>
          </p:nvSpPr>
          <p:spPr>
            <a:xfrm>
              <a:off x="4038600" y="5165725"/>
              <a:ext cx="381000" cy="1524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400" b="1">
                  <a:solidFill>
                    <a:srgbClr val="FF0000"/>
                  </a:solidFill>
                  <a:latin typeface="Arial Narrow" pitchFamily="34" charset="0"/>
                </a:rPr>
                <a:t>127</a:t>
              </a:r>
            </a:p>
          </p:txBody>
        </p:sp>
        <p:sp>
          <p:nvSpPr>
            <p:cNvPr id="189" name="Rectangle 188"/>
            <p:cNvSpPr/>
            <p:nvPr/>
          </p:nvSpPr>
          <p:spPr>
            <a:xfrm>
              <a:off x="3886200" y="5181600"/>
              <a:ext cx="381000" cy="1524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400" b="1">
                  <a:solidFill>
                    <a:srgbClr val="FF0000"/>
                  </a:solidFill>
                  <a:latin typeface="Arial Narrow" pitchFamily="34" charset="0"/>
                </a:rPr>
                <a:t>126</a:t>
              </a:r>
            </a:p>
          </p:txBody>
        </p:sp>
        <p:sp>
          <p:nvSpPr>
            <p:cNvPr id="190" name="Rectangle 189"/>
            <p:cNvSpPr/>
            <p:nvPr/>
          </p:nvSpPr>
          <p:spPr>
            <a:xfrm>
              <a:off x="3810000" y="5105400"/>
              <a:ext cx="381000" cy="1524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400" b="1">
                  <a:solidFill>
                    <a:srgbClr val="FF0000"/>
                  </a:solidFill>
                  <a:latin typeface="Arial Narrow" pitchFamily="34" charset="0"/>
                </a:rPr>
                <a:t>125</a:t>
              </a:r>
            </a:p>
          </p:txBody>
        </p:sp>
        <p:sp>
          <p:nvSpPr>
            <p:cNvPr id="191" name="Rectangle 190"/>
            <p:cNvSpPr/>
            <p:nvPr/>
          </p:nvSpPr>
          <p:spPr>
            <a:xfrm>
              <a:off x="3744913" y="5200650"/>
              <a:ext cx="381000" cy="1524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400" b="1">
                  <a:solidFill>
                    <a:srgbClr val="FF0000"/>
                  </a:solidFill>
                  <a:latin typeface="Arial Narrow" pitchFamily="34" charset="0"/>
                </a:rPr>
                <a:t>124</a:t>
              </a:r>
            </a:p>
          </p:txBody>
        </p:sp>
        <p:sp>
          <p:nvSpPr>
            <p:cNvPr id="192" name="Rectangle 191"/>
            <p:cNvSpPr/>
            <p:nvPr/>
          </p:nvSpPr>
          <p:spPr>
            <a:xfrm>
              <a:off x="4267200" y="2438400"/>
              <a:ext cx="381000" cy="1524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400" b="1">
                  <a:solidFill>
                    <a:srgbClr val="FF0000"/>
                  </a:solidFill>
                  <a:latin typeface="Arial Narrow" pitchFamily="34" charset="0"/>
                </a:rPr>
                <a:t>123</a:t>
              </a:r>
            </a:p>
          </p:txBody>
        </p:sp>
        <p:sp>
          <p:nvSpPr>
            <p:cNvPr id="193" name="Rectangle 192"/>
            <p:cNvSpPr/>
            <p:nvPr/>
          </p:nvSpPr>
          <p:spPr>
            <a:xfrm>
              <a:off x="4191000" y="2590800"/>
              <a:ext cx="381000" cy="1524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400" b="1">
                  <a:solidFill>
                    <a:srgbClr val="FF0000"/>
                  </a:solidFill>
                  <a:latin typeface="Arial Narrow" pitchFamily="34" charset="0"/>
                </a:rPr>
                <a:t>122</a:t>
              </a:r>
            </a:p>
          </p:txBody>
        </p:sp>
        <p:sp>
          <p:nvSpPr>
            <p:cNvPr id="194" name="Rectangle 193"/>
            <p:cNvSpPr/>
            <p:nvPr/>
          </p:nvSpPr>
          <p:spPr>
            <a:xfrm>
              <a:off x="4114800" y="2819400"/>
              <a:ext cx="381000" cy="1524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400" b="1">
                  <a:solidFill>
                    <a:srgbClr val="FF0000"/>
                  </a:solidFill>
                  <a:latin typeface="Arial Narrow" pitchFamily="34" charset="0"/>
                </a:rPr>
                <a:t>121</a:t>
              </a:r>
            </a:p>
          </p:txBody>
        </p:sp>
        <p:sp>
          <p:nvSpPr>
            <p:cNvPr id="195" name="Rectangle 194"/>
            <p:cNvSpPr/>
            <p:nvPr/>
          </p:nvSpPr>
          <p:spPr>
            <a:xfrm>
              <a:off x="4038600" y="3657600"/>
              <a:ext cx="381000" cy="1524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400" b="1">
                  <a:solidFill>
                    <a:srgbClr val="FF0000"/>
                  </a:solidFill>
                  <a:latin typeface="Arial Narrow" pitchFamily="34" charset="0"/>
                </a:rPr>
                <a:t>120</a:t>
              </a:r>
            </a:p>
          </p:txBody>
        </p:sp>
        <p:sp>
          <p:nvSpPr>
            <p:cNvPr id="196" name="Rectangle 195"/>
            <p:cNvSpPr/>
            <p:nvPr/>
          </p:nvSpPr>
          <p:spPr>
            <a:xfrm>
              <a:off x="4114800" y="3505200"/>
              <a:ext cx="381000" cy="1524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400" b="1">
                  <a:solidFill>
                    <a:srgbClr val="FF0000"/>
                  </a:solidFill>
                  <a:latin typeface="Arial Narrow" pitchFamily="34" charset="0"/>
                </a:rPr>
                <a:t>119</a:t>
              </a:r>
            </a:p>
          </p:txBody>
        </p:sp>
        <p:sp>
          <p:nvSpPr>
            <p:cNvPr id="197" name="Rectangle 196"/>
            <p:cNvSpPr/>
            <p:nvPr/>
          </p:nvSpPr>
          <p:spPr>
            <a:xfrm>
              <a:off x="4038600" y="4114800"/>
              <a:ext cx="381000" cy="1524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400" b="1">
                  <a:solidFill>
                    <a:srgbClr val="FF0000"/>
                  </a:solidFill>
                  <a:latin typeface="Arial Narrow" pitchFamily="34" charset="0"/>
                </a:rPr>
                <a:t>118</a:t>
              </a:r>
            </a:p>
          </p:txBody>
        </p:sp>
        <p:sp>
          <p:nvSpPr>
            <p:cNvPr id="198" name="Rectangle 197"/>
            <p:cNvSpPr/>
            <p:nvPr/>
          </p:nvSpPr>
          <p:spPr>
            <a:xfrm>
              <a:off x="3810000" y="3810000"/>
              <a:ext cx="381000" cy="1524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400" b="1">
                  <a:solidFill>
                    <a:srgbClr val="FF0000"/>
                  </a:solidFill>
                  <a:latin typeface="Arial Narrow" pitchFamily="34" charset="0"/>
                </a:rPr>
                <a:t>117</a:t>
              </a:r>
            </a:p>
          </p:txBody>
        </p:sp>
        <p:sp>
          <p:nvSpPr>
            <p:cNvPr id="199" name="Rectangle 198"/>
            <p:cNvSpPr/>
            <p:nvPr/>
          </p:nvSpPr>
          <p:spPr>
            <a:xfrm>
              <a:off x="3829050" y="3916363"/>
              <a:ext cx="381000" cy="1524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400" b="1">
                  <a:solidFill>
                    <a:srgbClr val="FF0000"/>
                  </a:solidFill>
                  <a:latin typeface="Arial Narrow" pitchFamily="34" charset="0"/>
                </a:rPr>
                <a:t>116</a:t>
              </a:r>
            </a:p>
          </p:txBody>
        </p:sp>
        <p:sp>
          <p:nvSpPr>
            <p:cNvPr id="200" name="Rectangle 199"/>
            <p:cNvSpPr/>
            <p:nvPr/>
          </p:nvSpPr>
          <p:spPr>
            <a:xfrm>
              <a:off x="3733800" y="4191000"/>
              <a:ext cx="381000" cy="1524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400" b="1">
                  <a:solidFill>
                    <a:srgbClr val="FF0000"/>
                  </a:solidFill>
                  <a:latin typeface="Arial Narrow" pitchFamily="34" charset="0"/>
                </a:rPr>
                <a:t>115</a:t>
              </a:r>
            </a:p>
          </p:txBody>
        </p:sp>
        <p:sp>
          <p:nvSpPr>
            <p:cNvPr id="201" name="Rectangle 200"/>
            <p:cNvSpPr/>
            <p:nvPr/>
          </p:nvSpPr>
          <p:spPr>
            <a:xfrm>
              <a:off x="3689350" y="4044950"/>
              <a:ext cx="381000" cy="1524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400" b="1">
                  <a:solidFill>
                    <a:srgbClr val="FF0000"/>
                  </a:solidFill>
                  <a:latin typeface="Arial Narrow" pitchFamily="34" charset="0"/>
                </a:rPr>
                <a:t>114</a:t>
              </a:r>
            </a:p>
          </p:txBody>
        </p:sp>
        <p:sp>
          <p:nvSpPr>
            <p:cNvPr id="202" name="Rectangle 201"/>
            <p:cNvSpPr/>
            <p:nvPr/>
          </p:nvSpPr>
          <p:spPr>
            <a:xfrm>
              <a:off x="3124200" y="3886200"/>
              <a:ext cx="381000" cy="1524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400" b="1">
                  <a:solidFill>
                    <a:srgbClr val="FF0000"/>
                  </a:solidFill>
                  <a:latin typeface="Arial Narrow" pitchFamily="34" charset="0"/>
                </a:rPr>
                <a:t>113</a:t>
              </a:r>
            </a:p>
          </p:txBody>
        </p:sp>
        <p:sp>
          <p:nvSpPr>
            <p:cNvPr id="203" name="Rectangle 202"/>
            <p:cNvSpPr/>
            <p:nvPr/>
          </p:nvSpPr>
          <p:spPr>
            <a:xfrm>
              <a:off x="3352800" y="3886200"/>
              <a:ext cx="381000" cy="1524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400" b="1">
                  <a:solidFill>
                    <a:srgbClr val="FF0000"/>
                  </a:solidFill>
                  <a:latin typeface="Arial Narrow" pitchFamily="34" charset="0"/>
                </a:rPr>
                <a:t>112</a:t>
              </a:r>
            </a:p>
          </p:txBody>
        </p:sp>
        <p:sp>
          <p:nvSpPr>
            <p:cNvPr id="204" name="Rectangle 203"/>
            <p:cNvSpPr/>
            <p:nvPr/>
          </p:nvSpPr>
          <p:spPr>
            <a:xfrm>
              <a:off x="3581400" y="3733800"/>
              <a:ext cx="381000" cy="1524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400" b="1">
                  <a:solidFill>
                    <a:srgbClr val="FF0000"/>
                  </a:solidFill>
                  <a:latin typeface="Arial Narrow" pitchFamily="34" charset="0"/>
                </a:rPr>
                <a:t>111</a:t>
              </a:r>
            </a:p>
          </p:txBody>
        </p:sp>
        <p:sp>
          <p:nvSpPr>
            <p:cNvPr id="205" name="Rectangle 204"/>
            <p:cNvSpPr/>
            <p:nvPr/>
          </p:nvSpPr>
          <p:spPr>
            <a:xfrm>
              <a:off x="3429000" y="3810000"/>
              <a:ext cx="381000" cy="1524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400" b="1">
                  <a:solidFill>
                    <a:srgbClr val="FF0000"/>
                  </a:solidFill>
                  <a:latin typeface="Arial Narrow" pitchFamily="34" charset="0"/>
                </a:rPr>
                <a:t>110</a:t>
              </a:r>
            </a:p>
          </p:txBody>
        </p:sp>
        <p:sp>
          <p:nvSpPr>
            <p:cNvPr id="206" name="Rectangle 205"/>
            <p:cNvSpPr/>
            <p:nvPr/>
          </p:nvSpPr>
          <p:spPr>
            <a:xfrm>
              <a:off x="3276600" y="3124200"/>
              <a:ext cx="381000" cy="1524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400" b="1">
                  <a:solidFill>
                    <a:srgbClr val="FF0000"/>
                  </a:solidFill>
                  <a:latin typeface="Arial Narrow" pitchFamily="34" charset="0"/>
                </a:rPr>
                <a:t>109</a:t>
              </a:r>
            </a:p>
          </p:txBody>
        </p:sp>
        <p:sp>
          <p:nvSpPr>
            <p:cNvPr id="207" name="Rectangle 206"/>
            <p:cNvSpPr/>
            <p:nvPr/>
          </p:nvSpPr>
          <p:spPr>
            <a:xfrm>
              <a:off x="3124200" y="3276600"/>
              <a:ext cx="381000" cy="1524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400" b="1">
                  <a:solidFill>
                    <a:srgbClr val="FF0000"/>
                  </a:solidFill>
                  <a:latin typeface="Arial Narrow" pitchFamily="34" charset="0"/>
                </a:rPr>
                <a:t>108</a:t>
              </a:r>
            </a:p>
          </p:txBody>
        </p:sp>
        <p:sp>
          <p:nvSpPr>
            <p:cNvPr id="208" name="Rectangle 207"/>
            <p:cNvSpPr/>
            <p:nvPr/>
          </p:nvSpPr>
          <p:spPr>
            <a:xfrm>
              <a:off x="2819400" y="3810000"/>
              <a:ext cx="381000" cy="1524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400" b="1">
                  <a:solidFill>
                    <a:srgbClr val="FF0000"/>
                  </a:solidFill>
                  <a:latin typeface="Arial Narrow" pitchFamily="34" charset="0"/>
                </a:rPr>
                <a:t>107</a:t>
              </a:r>
            </a:p>
          </p:txBody>
        </p:sp>
        <p:sp>
          <p:nvSpPr>
            <p:cNvPr id="209" name="Rectangle 208"/>
            <p:cNvSpPr/>
            <p:nvPr/>
          </p:nvSpPr>
          <p:spPr>
            <a:xfrm>
              <a:off x="2590800" y="3048000"/>
              <a:ext cx="381000" cy="1524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400" b="1">
                  <a:solidFill>
                    <a:srgbClr val="FF0000"/>
                  </a:solidFill>
                  <a:latin typeface="Arial Narrow" pitchFamily="34" charset="0"/>
                </a:rPr>
                <a:t>106</a:t>
              </a:r>
            </a:p>
          </p:txBody>
        </p:sp>
      </p:grp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34475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30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E576B2-B7B3-44C4-8D06-444FB3BC38A4}" type="slidenum">
              <a:rPr lang="en-US" smtClean="0"/>
              <a:pPr/>
              <a:t>3</a:t>
            </a:fld>
            <a:endParaRPr lang="en-US" dirty="0"/>
          </a:p>
        </p:txBody>
      </p:sp>
      <p:pic>
        <p:nvPicPr>
          <p:cNvPr id="13" name="Picture 2" descr="H:\Banner\Depkeu-Logo.gif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025" y="35256"/>
            <a:ext cx="1400175" cy="133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AutoShape 5"/>
          <p:cNvSpPr>
            <a:spLocks noChangeArrowheads="1"/>
          </p:cNvSpPr>
          <p:nvPr/>
        </p:nvSpPr>
        <p:spPr bwMode="auto">
          <a:xfrm>
            <a:off x="2743200" y="757332"/>
            <a:ext cx="3352800" cy="685800"/>
          </a:xfrm>
          <a:prstGeom prst="horizontalScroll">
            <a:avLst>
              <a:gd name="adj" fmla="val 12500"/>
            </a:avLst>
          </a:prstGeom>
          <a:gradFill rotWithShape="0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path path="rect">
              <a:fillToRect r="100000" b="100000"/>
            </a:path>
          </a:gradFill>
          <a:ln w="9525">
            <a:solidFill>
              <a:srgbClr val="0D0E0F"/>
            </a:solidFill>
            <a:round/>
            <a:headEnd/>
            <a:tailEnd/>
          </a:ln>
        </p:spPr>
        <p:txBody>
          <a:bodyPr anchor="ctr"/>
          <a:lstStyle/>
          <a:p>
            <a:pPr algn="ctr" eaLnBrk="1" hangingPunct="1"/>
            <a:r>
              <a:rPr lang="en-US" sz="2000" b="1" dirty="0" err="1" smtClean="0">
                <a:solidFill>
                  <a:schemeClr val="tx2"/>
                </a:solidFill>
              </a:rPr>
              <a:t>Rencana</a:t>
            </a:r>
            <a:r>
              <a:rPr lang="en-US" sz="2000" b="1" dirty="0" smtClean="0">
                <a:solidFill>
                  <a:schemeClr val="tx2"/>
                </a:solidFill>
              </a:rPr>
              <a:t> </a:t>
            </a:r>
            <a:r>
              <a:rPr lang="en-US" sz="2000" b="1" dirty="0" err="1" smtClean="0">
                <a:solidFill>
                  <a:schemeClr val="tx2"/>
                </a:solidFill>
              </a:rPr>
              <a:t>Strategis</a:t>
            </a:r>
            <a:endParaRPr lang="en-US" sz="2000" dirty="0">
              <a:solidFill>
                <a:schemeClr val="tx2"/>
              </a:solidFill>
            </a:endParaRPr>
          </a:p>
        </p:txBody>
      </p:sp>
      <p:sp>
        <p:nvSpPr>
          <p:cNvPr id="15" name="Can 14"/>
          <p:cNvSpPr/>
          <p:nvPr/>
        </p:nvSpPr>
        <p:spPr>
          <a:xfrm>
            <a:off x="3625357" y="2544284"/>
            <a:ext cx="1741408" cy="1129549"/>
          </a:xfrm>
          <a:prstGeom prst="can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Database</a:t>
            </a:r>
          </a:p>
          <a:p>
            <a:pPr algn="ctr"/>
            <a:r>
              <a:rPr lang="en-US" dirty="0" err="1" smtClean="0"/>
              <a:t>SIMPeL</a:t>
            </a:r>
            <a:endParaRPr lang="id-ID" dirty="0"/>
          </a:p>
        </p:txBody>
      </p:sp>
      <p:cxnSp>
        <p:nvCxnSpPr>
          <p:cNvPr id="28" name="Curved Connector 27"/>
          <p:cNvCxnSpPr>
            <a:stCxn id="15" idx="4"/>
            <a:endCxn id="216" idx="1"/>
          </p:cNvCxnSpPr>
          <p:nvPr/>
        </p:nvCxnSpPr>
        <p:spPr>
          <a:xfrm flipV="1">
            <a:off x="5366765" y="2934778"/>
            <a:ext cx="1520679" cy="174281"/>
          </a:xfrm>
          <a:prstGeom prst="curvedConnector3">
            <a:avLst>
              <a:gd name="adj1" fmla="val 50000"/>
            </a:avLst>
          </a:prstGeom>
          <a:ln>
            <a:headEnd type="arrow"/>
            <a:tailEnd type="arrow"/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</p:cxnSp>
      <p:sp>
        <p:nvSpPr>
          <p:cNvPr id="2" name="Rectangle 1"/>
          <p:cNvSpPr/>
          <p:nvPr/>
        </p:nvSpPr>
        <p:spPr>
          <a:xfrm>
            <a:off x="381000" y="2438400"/>
            <a:ext cx="1931526" cy="67065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 smtClean="0"/>
              <a:t>Kementerian</a:t>
            </a:r>
            <a:r>
              <a:rPr lang="en-US" dirty="0" smtClean="0"/>
              <a:t> </a:t>
            </a:r>
            <a:r>
              <a:rPr lang="en-US" dirty="0" err="1" smtClean="0"/>
              <a:t>Keuangan</a:t>
            </a:r>
            <a:endParaRPr lang="en-US" dirty="0"/>
          </a:p>
        </p:txBody>
      </p:sp>
      <p:cxnSp>
        <p:nvCxnSpPr>
          <p:cNvPr id="211" name="Curved Connector 210"/>
          <p:cNvCxnSpPr/>
          <p:nvPr/>
        </p:nvCxnSpPr>
        <p:spPr>
          <a:xfrm rot="16200000" flipH="1">
            <a:off x="3759349" y="4195247"/>
            <a:ext cx="1696976" cy="127516"/>
          </a:xfrm>
          <a:prstGeom prst="curvedConnector3">
            <a:avLst>
              <a:gd name="adj1" fmla="val 50000"/>
            </a:avLst>
          </a:prstGeom>
          <a:ln>
            <a:headEnd type="arrow"/>
            <a:tailEnd type="arrow"/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</p:cxnSp>
      <p:cxnSp>
        <p:nvCxnSpPr>
          <p:cNvPr id="212" name="Curved Connector 211"/>
          <p:cNvCxnSpPr>
            <a:endCxn id="2" idx="3"/>
          </p:cNvCxnSpPr>
          <p:nvPr/>
        </p:nvCxnSpPr>
        <p:spPr>
          <a:xfrm rot="10800000">
            <a:off x="2312527" y="2773729"/>
            <a:ext cx="1465235" cy="487732"/>
          </a:xfrm>
          <a:prstGeom prst="curvedConnector3">
            <a:avLst>
              <a:gd name="adj1" fmla="val 50000"/>
            </a:avLst>
          </a:prstGeom>
          <a:ln>
            <a:headEnd type="arrow"/>
            <a:tailEnd type="arrow"/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</p:cxnSp>
      <p:sp>
        <p:nvSpPr>
          <p:cNvPr id="216" name="Rectangle 215"/>
          <p:cNvSpPr/>
          <p:nvPr/>
        </p:nvSpPr>
        <p:spPr>
          <a:xfrm>
            <a:off x="6887444" y="2514600"/>
            <a:ext cx="1931526" cy="8403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/>
              <a:t>Kementerian</a:t>
            </a:r>
            <a:r>
              <a:rPr lang="en-US" dirty="0"/>
              <a:t> / </a:t>
            </a:r>
            <a:r>
              <a:rPr lang="en-US" dirty="0" err="1"/>
              <a:t>Instansi</a:t>
            </a:r>
            <a:r>
              <a:rPr lang="en-US" dirty="0"/>
              <a:t> Lain (</a:t>
            </a:r>
            <a:r>
              <a:rPr lang="en-US" dirty="0" err="1"/>
              <a:t>MoU</a:t>
            </a:r>
            <a:r>
              <a:rPr lang="en-US" dirty="0"/>
              <a:t>)</a:t>
            </a:r>
          </a:p>
        </p:txBody>
      </p:sp>
      <p:sp>
        <p:nvSpPr>
          <p:cNvPr id="2052" name="Rectangle 2051"/>
          <p:cNvSpPr/>
          <p:nvPr/>
        </p:nvSpPr>
        <p:spPr>
          <a:xfrm>
            <a:off x="2610962" y="1714500"/>
            <a:ext cx="2000229" cy="495300"/>
          </a:xfrm>
          <a:prstGeom prst="rect">
            <a:avLst/>
          </a:prstGeom>
          <a:solidFill>
            <a:schemeClr val="accent6">
              <a:lumMod val="75000"/>
            </a:schemeClr>
          </a:solidFill>
          <a:ln w="222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Database </a:t>
            </a:r>
            <a:r>
              <a:rPr lang="en-US" dirty="0" err="1" smtClean="0"/>
              <a:t>Penyedia</a:t>
            </a:r>
            <a:endParaRPr lang="en-US" dirty="0"/>
          </a:p>
        </p:txBody>
      </p:sp>
      <p:sp>
        <p:nvSpPr>
          <p:cNvPr id="2053" name="Rectangle 2052"/>
          <p:cNvSpPr/>
          <p:nvPr/>
        </p:nvSpPr>
        <p:spPr>
          <a:xfrm>
            <a:off x="4842435" y="1714500"/>
            <a:ext cx="2015565" cy="495300"/>
          </a:xfrm>
          <a:prstGeom prst="rect">
            <a:avLst/>
          </a:prstGeom>
          <a:solidFill>
            <a:schemeClr val="accent5">
              <a:lumMod val="75000"/>
            </a:schemeClr>
          </a:solidFill>
          <a:ln w="222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Database </a:t>
            </a:r>
            <a:r>
              <a:rPr lang="en-US" dirty="0" err="1" smtClean="0"/>
              <a:t>Harga</a:t>
            </a:r>
            <a:endParaRPr lang="en-US" dirty="0"/>
          </a:p>
        </p:txBody>
      </p:sp>
      <p:cxnSp>
        <p:nvCxnSpPr>
          <p:cNvPr id="2055" name="Straight Arrow Connector 2054"/>
          <p:cNvCxnSpPr>
            <a:stCxn id="2052" idx="2"/>
            <a:endCxn id="15" idx="0"/>
          </p:cNvCxnSpPr>
          <p:nvPr/>
        </p:nvCxnSpPr>
        <p:spPr>
          <a:xfrm>
            <a:off x="3611077" y="2209800"/>
            <a:ext cx="884984" cy="616871"/>
          </a:xfrm>
          <a:prstGeom prst="straightConnector1">
            <a:avLst/>
          </a:prstGeom>
          <a:ln w="2222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57" name="Straight Arrow Connector 2056"/>
          <p:cNvCxnSpPr>
            <a:stCxn id="2053" idx="2"/>
          </p:cNvCxnSpPr>
          <p:nvPr/>
        </p:nvCxnSpPr>
        <p:spPr>
          <a:xfrm flipH="1">
            <a:off x="4611191" y="2209800"/>
            <a:ext cx="1239027" cy="563929"/>
          </a:xfrm>
          <a:prstGeom prst="straightConnector1">
            <a:avLst/>
          </a:prstGeom>
          <a:ln w="2222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13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400" y="207169"/>
            <a:ext cx="938337" cy="10120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4" name="Picture 3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7600" y="800100"/>
            <a:ext cx="1212781" cy="34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" name="Picture 2" descr="C:\Documents and Settings\pusintek\My Documents\LPSE-logo2.gif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209800" y="141676"/>
            <a:ext cx="4124567" cy="467924"/>
          </a:xfrm>
          <a:prstGeom prst="rect">
            <a:avLst/>
          </a:prstGeom>
          <a:noFill/>
        </p:spPr>
      </p:pic>
      <p:sp>
        <p:nvSpPr>
          <p:cNvPr id="7" name="Rectangle 6"/>
          <p:cNvSpPr/>
          <p:nvPr/>
        </p:nvSpPr>
        <p:spPr>
          <a:xfrm>
            <a:off x="381000" y="3214852"/>
            <a:ext cx="1931526" cy="766607"/>
          </a:xfrm>
          <a:prstGeom prst="rect">
            <a:avLst/>
          </a:prstGeom>
          <a:noFill/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500" dirty="0" smtClean="0">
                <a:solidFill>
                  <a:schemeClr val="tx1"/>
                </a:solidFill>
              </a:rPr>
              <a:t>1.090 </a:t>
            </a:r>
            <a:r>
              <a:rPr lang="en-US" sz="1500" dirty="0" err="1" smtClean="0">
                <a:solidFill>
                  <a:schemeClr val="tx1"/>
                </a:solidFill>
              </a:rPr>
              <a:t>Satker</a:t>
            </a:r>
            <a:r>
              <a:rPr lang="en-US" sz="1500" dirty="0" smtClean="0">
                <a:solidFill>
                  <a:schemeClr val="tx1"/>
                </a:solidFill>
              </a:rPr>
              <a:t> </a:t>
            </a:r>
            <a:r>
              <a:rPr lang="en-US" sz="1500" dirty="0" err="1" smtClean="0">
                <a:solidFill>
                  <a:schemeClr val="tx1"/>
                </a:solidFill>
              </a:rPr>
              <a:t>Kemenkeu</a:t>
            </a:r>
            <a:r>
              <a:rPr lang="en-US" sz="1500" dirty="0" smtClean="0">
                <a:solidFill>
                  <a:schemeClr val="tx1"/>
                </a:solidFill>
              </a:rPr>
              <a:t> di 34 </a:t>
            </a:r>
            <a:r>
              <a:rPr lang="en-US" sz="1500" dirty="0" err="1" smtClean="0">
                <a:solidFill>
                  <a:schemeClr val="tx1"/>
                </a:solidFill>
              </a:rPr>
              <a:t>Provinsi</a:t>
            </a:r>
            <a:endParaRPr lang="en-US" sz="1500" dirty="0">
              <a:solidFill>
                <a:schemeClr val="tx1"/>
              </a:solidFill>
            </a:endParaRPr>
          </a:p>
        </p:txBody>
      </p:sp>
      <p:sp>
        <p:nvSpPr>
          <p:cNvPr id="217" name="Rectangle 216"/>
          <p:cNvSpPr/>
          <p:nvPr/>
        </p:nvSpPr>
        <p:spPr>
          <a:xfrm>
            <a:off x="6858000" y="3429001"/>
            <a:ext cx="1931526" cy="1870788"/>
          </a:xfrm>
          <a:prstGeom prst="rect">
            <a:avLst/>
          </a:prstGeom>
          <a:noFill/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500" b="1" dirty="0" err="1" smtClean="0">
                <a:solidFill>
                  <a:schemeClr val="tx1"/>
                </a:solidFill>
              </a:rPr>
              <a:t>MoU</a:t>
            </a:r>
            <a:r>
              <a:rPr lang="en-US" sz="1500" b="1" dirty="0" smtClean="0">
                <a:solidFill>
                  <a:schemeClr val="tx1"/>
                </a:solidFill>
              </a:rPr>
              <a:t> :</a:t>
            </a:r>
            <a:endParaRPr lang="en-US" sz="1500" b="1" dirty="0">
              <a:solidFill>
                <a:schemeClr val="tx1"/>
              </a:solidFill>
            </a:endParaRPr>
          </a:p>
          <a:p>
            <a:pPr marL="119063" indent="-119063">
              <a:buFontTx/>
              <a:buChar char="-"/>
            </a:pPr>
            <a:r>
              <a:rPr lang="en-US" sz="1500" dirty="0" smtClean="0">
                <a:solidFill>
                  <a:schemeClr val="tx1"/>
                </a:solidFill>
              </a:rPr>
              <a:t>BKN</a:t>
            </a:r>
          </a:p>
          <a:p>
            <a:pPr marL="119063" indent="-119063">
              <a:buFontTx/>
              <a:buChar char="-"/>
            </a:pPr>
            <a:r>
              <a:rPr lang="en-US" sz="1500" dirty="0" err="1" smtClean="0">
                <a:solidFill>
                  <a:schemeClr val="tx1"/>
                </a:solidFill>
              </a:rPr>
              <a:t>Kemensos</a:t>
            </a:r>
            <a:endParaRPr lang="id-ID" sz="1500" dirty="0" smtClean="0">
              <a:solidFill>
                <a:schemeClr val="tx1"/>
              </a:solidFill>
            </a:endParaRPr>
          </a:p>
          <a:p>
            <a:pPr marL="119063" indent="-119063">
              <a:buFontTx/>
              <a:buChar char="-"/>
            </a:pPr>
            <a:r>
              <a:rPr lang="id-ID" sz="1500" dirty="0" smtClean="0">
                <a:solidFill>
                  <a:schemeClr val="tx1"/>
                </a:solidFill>
              </a:rPr>
              <a:t>Kemendikbud</a:t>
            </a:r>
          </a:p>
          <a:p>
            <a:r>
              <a:rPr lang="en-US" sz="1500" dirty="0" err="1" smtClean="0">
                <a:solidFill>
                  <a:schemeClr val="tx1"/>
                </a:solidFill>
              </a:rPr>
              <a:t>Penjajakan</a:t>
            </a:r>
            <a:r>
              <a:rPr lang="id-ID" sz="1500" dirty="0" smtClean="0">
                <a:solidFill>
                  <a:schemeClr val="tx1"/>
                </a:solidFill>
              </a:rPr>
              <a:t> :</a:t>
            </a:r>
          </a:p>
          <a:p>
            <a:pPr marL="119063" indent="-119063">
              <a:buFontTx/>
              <a:buChar char="-"/>
            </a:pPr>
            <a:r>
              <a:rPr lang="en-US" sz="1500" dirty="0" smtClean="0">
                <a:solidFill>
                  <a:schemeClr val="tx1"/>
                </a:solidFill>
              </a:rPr>
              <a:t>PPATK</a:t>
            </a:r>
          </a:p>
          <a:p>
            <a:pPr marL="119063" indent="-119063">
              <a:buFontTx/>
              <a:buChar char="-"/>
            </a:pPr>
            <a:r>
              <a:rPr lang="en-US" sz="1500" dirty="0" smtClean="0">
                <a:solidFill>
                  <a:schemeClr val="tx1"/>
                </a:solidFill>
              </a:rPr>
              <a:t>LAN</a:t>
            </a:r>
            <a:endParaRPr lang="en-US" sz="1500" dirty="0">
              <a:solidFill>
                <a:schemeClr val="tx1"/>
              </a:solidFill>
            </a:endParaRPr>
          </a:p>
          <a:p>
            <a:pPr marL="119063" indent="-119063">
              <a:buFontTx/>
              <a:buChar char="-"/>
            </a:pPr>
            <a:r>
              <a:rPr lang="en-US" sz="1500" dirty="0" smtClean="0">
                <a:solidFill>
                  <a:schemeClr val="tx1"/>
                </a:solidFill>
              </a:rPr>
              <a:t>KPK</a:t>
            </a:r>
            <a:endParaRPr lang="en-US" sz="1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9761582"/>
      </p:ext>
    </p:extLst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1371601"/>
            <a:ext cx="6910388" cy="4724400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AutoShape 5"/>
          <p:cNvSpPr>
            <a:spLocks noChangeArrowheads="1"/>
          </p:cNvSpPr>
          <p:nvPr/>
        </p:nvSpPr>
        <p:spPr bwMode="auto">
          <a:xfrm>
            <a:off x="2743200" y="66964"/>
            <a:ext cx="3429001" cy="771236"/>
          </a:xfrm>
          <a:prstGeom prst="horizontalScroll">
            <a:avLst>
              <a:gd name="adj" fmla="val 12500"/>
            </a:avLst>
          </a:prstGeom>
          <a:gradFill rotWithShape="0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path path="rect">
              <a:fillToRect r="100000" b="100000"/>
            </a:path>
          </a:gradFill>
          <a:ln w="9525">
            <a:solidFill>
              <a:srgbClr val="0D0E0F"/>
            </a:solidFill>
            <a:round/>
            <a:headEnd/>
            <a:tailEnd/>
          </a:ln>
        </p:spPr>
        <p:txBody>
          <a:bodyPr anchor="ctr"/>
          <a:lstStyle/>
          <a:p>
            <a:pPr algn="ctr"/>
            <a:r>
              <a:rPr lang="en-US" sz="2000" b="1" dirty="0">
                <a:solidFill>
                  <a:schemeClr val="tx2"/>
                </a:solidFill>
              </a:rPr>
              <a:t>RANCANGAN </a:t>
            </a:r>
            <a:r>
              <a:rPr lang="en-US" sz="2000" b="1" dirty="0" err="1">
                <a:solidFill>
                  <a:schemeClr val="tx2"/>
                </a:solidFill>
              </a:rPr>
              <a:t>SIMPeL</a:t>
            </a:r>
            <a:r>
              <a:rPr lang="en-US" sz="2000" b="1" dirty="0">
                <a:solidFill>
                  <a:schemeClr val="tx2"/>
                </a:solidFill>
              </a:rPr>
              <a:t> </a:t>
            </a:r>
            <a:r>
              <a:rPr lang="en-US" sz="2000" b="1" dirty="0" smtClean="0">
                <a:solidFill>
                  <a:schemeClr val="tx2"/>
                </a:solidFill>
              </a:rPr>
              <a:t>V.5.2</a:t>
            </a:r>
          </a:p>
          <a:p>
            <a:pPr algn="ctr" eaLnBrk="1" hangingPunct="1"/>
            <a:r>
              <a:rPr lang="en-US" sz="2000" b="1" dirty="0" err="1" smtClean="0">
                <a:solidFill>
                  <a:schemeClr val="tx2"/>
                </a:solidFill>
              </a:rPr>
              <a:t>Dok</a:t>
            </a:r>
            <a:r>
              <a:rPr lang="en-US" sz="2000" b="1" dirty="0" smtClean="0">
                <a:solidFill>
                  <a:schemeClr val="tx2"/>
                </a:solidFill>
              </a:rPr>
              <a:t> </a:t>
            </a:r>
            <a:r>
              <a:rPr lang="en-US" sz="2000" b="1" dirty="0" err="1" smtClean="0">
                <a:solidFill>
                  <a:schemeClr val="tx2"/>
                </a:solidFill>
              </a:rPr>
              <a:t>Konsultan</a:t>
            </a:r>
            <a:endParaRPr lang="en-US" sz="2000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77859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AutoShape 5"/>
          <p:cNvSpPr>
            <a:spLocks noChangeArrowheads="1"/>
          </p:cNvSpPr>
          <p:nvPr/>
        </p:nvSpPr>
        <p:spPr bwMode="auto">
          <a:xfrm>
            <a:off x="2743200" y="66964"/>
            <a:ext cx="3429001" cy="771236"/>
          </a:xfrm>
          <a:prstGeom prst="horizontalScroll">
            <a:avLst>
              <a:gd name="adj" fmla="val 12500"/>
            </a:avLst>
          </a:prstGeom>
          <a:gradFill rotWithShape="0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path path="rect">
              <a:fillToRect r="100000" b="100000"/>
            </a:path>
          </a:gradFill>
          <a:ln w="9525">
            <a:solidFill>
              <a:srgbClr val="0D0E0F"/>
            </a:solidFill>
            <a:round/>
            <a:headEnd/>
            <a:tailEnd/>
          </a:ln>
        </p:spPr>
        <p:txBody>
          <a:bodyPr anchor="ctr"/>
          <a:lstStyle/>
          <a:p>
            <a:pPr algn="ctr"/>
            <a:r>
              <a:rPr lang="en-US" sz="2000" b="1" dirty="0">
                <a:solidFill>
                  <a:schemeClr val="tx2"/>
                </a:solidFill>
              </a:rPr>
              <a:t>RANCANGAN </a:t>
            </a:r>
            <a:r>
              <a:rPr lang="en-US" sz="2000" b="1" dirty="0" err="1">
                <a:solidFill>
                  <a:schemeClr val="tx2"/>
                </a:solidFill>
              </a:rPr>
              <a:t>SIMPeL</a:t>
            </a:r>
            <a:r>
              <a:rPr lang="en-US" sz="2000" b="1" dirty="0">
                <a:solidFill>
                  <a:schemeClr val="tx2"/>
                </a:solidFill>
              </a:rPr>
              <a:t> </a:t>
            </a:r>
            <a:r>
              <a:rPr lang="en-US" sz="2000" b="1" dirty="0" smtClean="0">
                <a:solidFill>
                  <a:schemeClr val="tx2"/>
                </a:solidFill>
              </a:rPr>
              <a:t>V.5.2</a:t>
            </a:r>
          </a:p>
          <a:p>
            <a:pPr algn="ctr" eaLnBrk="1" hangingPunct="1"/>
            <a:r>
              <a:rPr lang="en-US" sz="2000" b="1" dirty="0" err="1" smtClean="0">
                <a:solidFill>
                  <a:schemeClr val="tx2"/>
                </a:solidFill>
              </a:rPr>
              <a:t>Dok</a:t>
            </a:r>
            <a:r>
              <a:rPr lang="en-US" sz="2000" b="1" dirty="0" smtClean="0">
                <a:solidFill>
                  <a:schemeClr val="tx2"/>
                </a:solidFill>
              </a:rPr>
              <a:t> </a:t>
            </a:r>
            <a:r>
              <a:rPr lang="en-US" sz="2000" b="1" dirty="0" err="1" smtClean="0">
                <a:solidFill>
                  <a:schemeClr val="tx2"/>
                </a:solidFill>
              </a:rPr>
              <a:t>Konsultan</a:t>
            </a:r>
            <a:endParaRPr lang="en-US" sz="2000" dirty="0">
              <a:solidFill>
                <a:schemeClr val="tx2"/>
              </a:solidFill>
            </a:endParaRPr>
          </a:p>
        </p:txBody>
      </p:sp>
      <p:pic>
        <p:nvPicPr>
          <p:cNvPr id="6" name="Picture 5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1066800"/>
            <a:ext cx="7315200" cy="54102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2662537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AutoShape 5"/>
          <p:cNvSpPr>
            <a:spLocks noChangeArrowheads="1"/>
          </p:cNvSpPr>
          <p:nvPr/>
        </p:nvSpPr>
        <p:spPr bwMode="auto">
          <a:xfrm>
            <a:off x="2743200" y="66964"/>
            <a:ext cx="3429001" cy="771236"/>
          </a:xfrm>
          <a:prstGeom prst="horizontalScroll">
            <a:avLst>
              <a:gd name="adj" fmla="val 12500"/>
            </a:avLst>
          </a:prstGeom>
          <a:gradFill rotWithShape="0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path path="rect">
              <a:fillToRect r="100000" b="100000"/>
            </a:path>
          </a:gradFill>
          <a:ln w="9525">
            <a:solidFill>
              <a:srgbClr val="0D0E0F"/>
            </a:solidFill>
            <a:round/>
            <a:headEnd/>
            <a:tailEnd/>
          </a:ln>
        </p:spPr>
        <p:txBody>
          <a:bodyPr anchor="ctr"/>
          <a:lstStyle/>
          <a:p>
            <a:pPr algn="ctr"/>
            <a:r>
              <a:rPr lang="en-US" sz="2000" b="1" dirty="0">
                <a:solidFill>
                  <a:schemeClr val="tx2"/>
                </a:solidFill>
              </a:rPr>
              <a:t>RANCANGAN </a:t>
            </a:r>
            <a:r>
              <a:rPr lang="en-US" sz="2000" b="1" dirty="0" err="1">
                <a:solidFill>
                  <a:schemeClr val="tx2"/>
                </a:solidFill>
              </a:rPr>
              <a:t>SIMPeL</a:t>
            </a:r>
            <a:r>
              <a:rPr lang="en-US" sz="2000" b="1" dirty="0">
                <a:solidFill>
                  <a:schemeClr val="tx2"/>
                </a:solidFill>
              </a:rPr>
              <a:t> </a:t>
            </a:r>
            <a:r>
              <a:rPr lang="en-US" sz="2000" b="1" dirty="0" smtClean="0">
                <a:solidFill>
                  <a:schemeClr val="tx2"/>
                </a:solidFill>
              </a:rPr>
              <a:t>V.5.2</a:t>
            </a:r>
          </a:p>
          <a:p>
            <a:pPr algn="ctr" eaLnBrk="1" hangingPunct="1"/>
            <a:r>
              <a:rPr lang="en-US" sz="2000" b="1" dirty="0" err="1" smtClean="0">
                <a:solidFill>
                  <a:schemeClr val="tx2"/>
                </a:solidFill>
              </a:rPr>
              <a:t>Dok</a:t>
            </a:r>
            <a:r>
              <a:rPr lang="en-US" sz="2000" b="1" dirty="0" smtClean="0">
                <a:solidFill>
                  <a:schemeClr val="tx2"/>
                </a:solidFill>
              </a:rPr>
              <a:t> </a:t>
            </a:r>
            <a:r>
              <a:rPr lang="en-US" sz="2000" b="1" dirty="0" err="1" smtClean="0">
                <a:solidFill>
                  <a:schemeClr val="tx2"/>
                </a:solidFill>
              </a:rPr>
              <a:t>Konsultan</a:t>
            </a:r>
            <a:endParaRPr lang="en-US" sz="2000" dirty="0">
              <a:solidFill>
                <a:schemeClr val="tx2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1200" y="914400"/>
            <a:ext cx="5876925" cy="50743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60459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33400" y="381000"/>
            <a:ext cx="7924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b="1" dirty="0" smtClean="0"/>
              <a:t>Workshop Implementasi SIMPeL di Kemendikbud dan Kemensos</a:t>
            </a:r>
            <a:endParaRPr lang="id-ID" b="1" dirty="0"/>
          </a:p>
        </p:txBody>
      </p:sp>
      <p:pic>
        <p:nvPicPr>
          <p:cNvPr id="1026" name="Picture 2" descr="D:\SIMPeL Lombok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1066800"/>
            <a:ext cx="3276600" cy="22353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D:\SIMPEL Kemdikbud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3669504"/>
            <a:ext cx="3124200" cy="30229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D:\SIMPeL Kemdikbud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70070" y="1066800"/>
            <a:ext cx="3378530" cy="2269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D:\SIMPeL Kemensos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8026" y="3675191"/>
            <a:ext cx="4231574" cy="27256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900974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09600" y="191869"/>
            <a:ext cx="8001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b="1" dirty="0" smtClean="0">
                <a:solidFill>
                  <a:prstClr val="black"/>
                </a:solidFill>
              </a:rPr>
              <a:t>Kunjungan BPP</a:t>
            </a:r>
            <a:r>
              <a:rPr lang="en-US" b="1" dirty="0" smtClean="0">
                <a:solidFill>
                  <a:prstClr val="black"/>
                </a:solidFill>
              </a:rPr>
              <a:t>B</a:t>
            </a:r>
            <a:r>
              <a:rPr lang="id-ID" b="1" dirty="0" smtClean="0">
                <a:solidFill>
                  <a:prstClr val="black"/>
                </a:solidFill>
              </a:rPr>
              <a:t>J DKI dan Tim Open Contracting World Bank untuk mengetahui lebih jauh mengenai aplikasi SIMPeL</a:t>
            </a:r>
            <a:endParaRPr lang="id-ID" b="1" dirty="0">
              <a:solidFill>
                <a:prstClr val="black"/>
              </a:solidFill>
            </a:endParaRPr>
          </a:p>
        </p:txBody>
      </p:sp>
      <p:pic>
        <p:nvPicPr>
          <p:cNvPr id="2051" name="Picture 3" descr="F:\SIMPeL - World Bank\Worldbank00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914400"/>
            <a:ext cx="3978233" cy="25097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572000" y="838200"/>
            <a:ext cx="2057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Tim World Bank</a:t>
            </a:r>
            <a:endParaRPr lang="en-US" dirty="0"/>
          </a:p>
        </p:txBody>
      </p:sp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3592" y="1219200"/>
            <a:ext cx="3923208" cy="24789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733800"/>
            <a:ext cx="4152900" cy="27283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0117" y="4343400"/>
            <a:ext cx="4059083" cy="2285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4724400" y="3733800"/>
            <a:ext cx="4114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/>
              <a:t>Badan</a:t>
            </a:r>
            <a:r>
              <a:rPr lang="en-US" dirty="0" smtClean="0"/>
              <a:t> </a:t>
            </a:r>
            <a:r>
              <a:rPr lang="en-US" dirty="0" err="1" smtClean="0"/>
              <a:t>Pelayanan</a:t>
            </a:r>
            <a:r>
              <a:rPr lang="en-US" dirty="0" smtClean="0"/>
              <a:t> </a:t>
            </a:r>
            <a:r>
              <a:rPr lang="en-US" dirty="0" err="1" smtClean="0"/>
              <a:t>Pengadaan</a:t>
            </a:r>
            <a:r>
              <a:rPr lang="en-US" dirty="0" smtClean="0"/>
              <a:t> </a:t>
            </a:r>
            <a:r>
              <a:rPr lang="en-US" dirty="0" err="1" smtClean="0"/>
              <a:t>Barang</a:t>
            </a:r>
            <a:r>
              <a:rPr lang="en-US" dirty="0" smtClean="0"/>
              <a:t>/</a:t>
            </a:r>
            <a:r>
              <a:rPr lang="en-US" dirty="0" err="1" smtClean="0"/>
              <a:t>Jasa</a:t>
            </a:r>
            <a:r>
              <a:rPr lang="en-US" dirty="0" smtClean="0"/>
              <a:t> </a:t>
            </a:r>
            <a:r>
              <a:rPr lang="en-US" dirty="0" err="1" smtClean="0"/>
              <a:t>Prov.DKI</a:t>
            </a:r>
            <a:r>
              <a:rPr lang="en-US" dirty="0" smtClean="0"/>
              <a:t> Jakarta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19700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34475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2" name="Picture 4" descr="http://eps.mmu.edu.my/tri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58707" y="0"/>
            <a:ext cx="2685293" cy="1371599"/>
          </a:xfrm>
          <a:prstGeom prst="rect">
            <a:avLst/>
          </a:prstGeom>
          <a:noFill/>
        </p:spPr>
      </p:pic>
      <p:pic>
        <p:nvPicPr>
          <p:cNvPr id="21" name="Picture 2" descr="C:\Documents and Settings\pusintek\My Documents\LPSE-logo2.gi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469858" y="152400"/>
            <a:ext cx="4071966" cy="490518"/>
          </a:xfrm>
          <a:prstGeom prst="rect">
            <a:avLst/>
          </a:prstGeom>
          <a:noFill/>
        </p:spPr>
      </p:pic>
      <p:sp>
        <p:nvSpPr>
          <p:cNvPr id="12" name="Slide Number Placeholder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E576B2-B7B3-44C4-8D06-444FB3BC38A4}" type="slidenum">
              <a:rPr lang="en-US" smtClean="0"/>
              <a:pPr/>
              <a:t>35</a:t>
            </a:fld>
            <a:endParaRPr lang="en-US"/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11" y="33338"/>
            <a:ext cx="1130490" cy="1338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3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0848" y="947808"/>
            <a:ext cx="1106552" cy="314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TextBox 13"/>
          <p:cNvSpPr txBox="1"/>
          <p:nvPr/>
        </p:nvSpPr>
        <p:spPr>
          <a:xfrm>
            <a:off x="533400" y="2819400"/>
            <a:ext cx="8153400" cy="14003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sz="2000" dirty="0" smtClean="0"/>
          </a:p>
          <a:p>
            <a:pPr algn="ctr"/>
            <a:r>
              <a:rPr lang="en-US" sz="4500" dirty="0" err="1"/>
              <a:t>Terima</a:t>
            </a:r>
            <a:r>
              <a:rPr lang="en-US" sz="4500" dirty="0"/>
              <a:t> </a:t>
            </a:r>
            <a:r>
              <a:rPr lang="en-US" sz="4500" dirty="0" err="1" smtClean="0"/>
              <a:t>Kasih</a:t>
            </a:r>
            <a:endParaRPr lang="id-ID" sz="4500" dirty="0" smtClean="0"/>
          </a:p>
          <a:p>
            <a:pPr algn="ctr"/>
            <a:endParaRPr lang="en-US" sz="2000" dirty="0" smtClean="0"/>
          </a:p>
        </p:txBody>
      </p:sp>
    </p:spTree>
    <p:extLst>
      <p:ext uri="{BB962C8B-B14F-4D97-AF65-F5344CB8AC3E}">
        <p14:creationId xmlns:p14="http://schemas.microsoft.com/office/powerpoint/2010/main" val="845266517"/>
      </p:ext>
    </p:extLst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11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/>
          <a:p>
            <a:fld id="{01E576B2-B7B3-44C4-8D06-444FB3BC38A4}" type="slidenum">
              <a:rPr lang="en-US" smtClean="0"/>
              <a:pPr/>
              <a:t>4</a:t>
            </a:fld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53525" cy="6848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Slide Number Placeholder 10"/>
          <p:cNvSpPr txBox="1">
            <a:spLocks/>
          </p:cNvSpPr>
          <p:nvPr/>
        </p:nvSpPr>
        <p:spPr>
          <a:xfrm>
            <a:off x="6705600" y="65087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01E576B2-B7B3-44C4-8D06-444FB3BC38A4}" type="slidenum">
              <a:rPr lang="en-US" smtClean="0"/>
              <a:pPr/>
              <a:t>4</a:t>
            </a:fld>
            <a:endParaRPr lang="en-US" dirty="0"/>
          </a:p>
        </p:txBody>
      </p:sp>
      <p:sp>
        <p:nvSpPr>
          <p:cNvPr id="3" name="Rectangle 2"/>
          <p:cNvSpPr/>
          <p:nvPr/>
        </p:nvSpPr>
        <p:spPr>
          <a:xfrm>
            <a:off x="2133600" y="6477000"/>
            <a:ext cx="5791200" cy="3397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66613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34475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2" name="Picture 4" descr="http://eps.mmu.edu.my/tri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58707" y="0"/>
            <a:ext cx="2685293" cy="1371599"/>
          </a:xfrm>
          <a:prstGeom prst="rect">
            <a:avLst/>
          </a:prstGeom>
          <a:noFill/>
        </p:spPr>
      </p:pic>
      <p:pic>
        <p:nvPicPr>
          <p:cNvPr id="21" name="Picture 2" descr="C:\Documents and Settings\pusintek\My Documents\LPSE-logo2.gi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469858" y="152400"/>
            <a:ext cx="4071966" cy="490518"/>
          </a:xfrm>
          <a:prstGeom prst="rect">
            <a:avLst/>
          </a:prstGeom>
          <a:noFill/>
        </p:spPr>
      </p:pic>
      <p:sp>
        <p:nvSpPr>
          <p:cNvPr id="11" name="TextBox 10"/>
          <p:cNvSpPr txBox="1"/>
          <p:nvPr/>
        </p:nvSpPr>
        <p:spPr>
          <a:xfrm>
            <a:off x="314841" y="2133600"/>
            <a:ext cx="8382000" cy="4462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1">
              <a:spcAft>
                <a:spcPts val="1200"/>
              </a:spcAft>
            </a:pPr>
            <a:r>
              <a:rPr lang="en-US" sz="2800" dirty="0" smtClean="0"/>
              <a:t>Proses </a:t>
            </a:r>
            <a:r>
              <a:rPr lang="en-US" sz="2800" dirty="0" err="1"/>
              <a:t>Pengadaan</a:t>
            </a:r>
            <a:r>
              <a:rPr lang="en-US" sz="2800" dirty="0"/>
              <a:t> </a:t>
            </a:r>
            <a:r>
              <a:rPr lang="en-US" sz="2800" dirty="0" err="1"/>
              <a:t>Langsung</a:t>
            </a:r>
            <a:r>
              <a:rPr lang="en-US" sz="2800" dirty="0"/>
              <a:t> </a:t>
            </a:r>
            <a:r>
              <a:rPr lang="en-US" sz="2800" dirty="0" err="1"/>
              <a:t>secara</a:t>
            </a:r>
            <a:r>
              <a:rPr lang="en-US" sz="2800" dirty="0"/>
              <a:t> </a:t>
            </a:r>
            <a:r>
              <a:rPr lang="en-US" sz="2800" dirty="0" err="1"/>
              <a:t>elektronik</a:t>
            </a:r>
            <a:r>
              <a:rPr lang="en-US" sz="2800" dirty="0"/>
              <a:t> </a:t>
            </a:r>
            <a:r>
              <a:rPr lang="en-US" sz="2800" dirty="0" smtClean="0"/>
              <a:t>:</a:t>
            </a:r>
          </a:p>
          <a:p>
            <a:pPr marL="355600" lvl="1" indent="-355600">
              <a:spcAft>
                <a:spcPts val="1200"/>
              </a:spcAft>
              <a:buAutoNum type="alphaLcPeriod"/>
            </a:pPr>
            <a:r>
              <a:rPr lang="en-US" sz="2800" dirty="0" err="1" smtClean="0"/>
              <a:t>Pembelian</a:t>
            </a:r>
            <a:r>
              <a:rPr lang="en-US" sz="2800" dirty="0" smtClean="0"/>
              <a:t> </a:t>
            </a:r>
            <a:r>
              <a:rPr lang="en-US" sz="2800" dirty="0" err="1"/>
              <a:t>Langsung</a:t>
            </a:r>
            <a:r>
              <a:rPr lang="en-US" sz="2800" dirty="0"/>
              <a:t> </a:t>
            </a:r>
            <a:r>
              <a:rPr lang="en-US" sz="2800" dirty="0" smtClean="0"/>
              <a:t>:</a:t>
            </a:r>
          </a:p>
          <a:p>
            <a:pPr marL="804863" lvl="1" indent="-354013">
              <a:spcAft>
                <a:spcPts val="1200"/>
              </a:spcAft>
              <a:buFont typeface="Wingdings" pitchFamily="2" charset="2"/>
              <a:buChar char="ü"/>
            </a:pPr>
            <a:r>
              <a:rPr lang="en-US" sz="2800" dirty="0" err="1" smtClean="0"/>
              <a:t>Pencatatan</a:t>
            </a:r>
            <a:r>
              <a:rPr lang="en-US" sz="2800" dirty="0" smtClean="0"/>
              <a:t> </a:t>
            </a:r>
            <a:r>
              <a:rPr lang="en-US" sz="2800" dirty="0" err="1"/>
              <a:t>pembelian</a:t>
            </a:r>
            <a:r>
              <a:rPr lang="en-US" sz="2800" dirty="0"/>
              <a:t> </a:t>
            </a:r>
            <a:r>
              <a:rPr lang="en-US" sz="2800" dirty="0" err="1"/>
              <a:t>dari</a:t>
            </a:r>
            <a:r>
              <a:rPr lang="en-US" sz="2800" dirty="0"/>
              <a:t> </a:t>
            </a:r>
            <a:r>
              <a:rPr lang="en-US" sz="2800" dirty="0" err="1" smtClean="0"/>
              <a:t>kuitansi</a:t>
            </a:r>
            <a:r>
              <a:rPr lang="en-US" sz="2800" dirty="0" smtClean="0"/>
              <a:t> </a:t>
            </a:r>
            <a:r>
              <a:rPr lang="en-US" sz="2800" dirty="0" err="1" smtClean="0"/>
              <a:t>untuk</a:t>
            </a:r>
            <a:r>
              <a:rPr lang="en-US" sz="2800" dirty="0" smtClean="0"/>
              <a:t> </a:t>
            </a:r>
            <a:r>
              <a:rPr lang="en-US" sz="2800" dirty="0" err="1" smtClean="0"/>
              <a:t>barang</a:t>
            </a:r>
            <a:r>
              <a:rPr lang="en-US" sz="2800" dirty="0" smtClean="0"/>
              <a:t>/</a:t>
            </a:r>
            <a:r>
              <a:rPr lang="en-US" sz="2800" dirty="0" err="1" smtClean="0"/>
              <a:t>jasa</a:t>
            </a:r>
            <a:r>
              <a:rPr lang="en-US" sz="2800" dirty="0" smtClean="0"/>
              <a:t> </a:t>
            </a:r>
            <a:r>
              <a:rPr lang="en-US" sz="2800" dirty="0" err="1" smtClean="0"/>
              <a:t>lainnya</a:t>
            </a:r>
            <a:r>
              <a:rPr lang="en-US" sz="2800" dirty="0" smtClean="0"/>
              <a:t> </a:t>
            </a:r>
            <a:r>
              <a:rPr lang="en-US" sz="2800" dirty="0" err="1" smtClean="0"/>
              <a:t>diatas</a:t>
            </a:r>
            <a:r>
              <a:rPr lang="en-US" sz="2800" dirty="0" smtClean="0"/>
              <a:t> 10 </a:t>
            </a:r>
            <a:r>
              <a:rPr lang="en-US" sz="2800" dirty="0" err="1" smtClean="0"/>
              <a:t>juta</a:t>
            </a:r>
            <a:r>
              <a:rPr lang="en-US" sz="2800" dirty="0" smtClean="0"/>
              <a:t> </a:t>
            </a:r>
            <a:r>
              <a:rPr lang="en-US" sz="2800" dirty="0" err="1" smtClean="0"/>
              <a:t>s.d</a:t>
            </a:r>
            <a:r>
              <a:rPr lang="en-US" sz="2800" dirty="0" smtClean="0"/>
              <a:t> 50 </a:t>
            </a:r>
            <a:r>
              <a:rPr lang="en-US" sz="2800" dirty="0" err="1" smtClean="0"/>
              <a:t>juta</a:t>
            </a:r>
            <a:r>
              <a:rPr lang="en-US" sz="2800" dirty="0" smtClean="0"/>
              <a:t> </a:t>
            </a:r>
          </a:p>
          <a:p>
            <a:pPr marL="450850" lvl="1" indent="-450850">
              <a:spcAft>
                <a:spcPts val="1200"/>
              </a:spcAft>
            </a:pPr>
            <a:r>
              <a:rPr lang="en-US" sz="2800" dirty="0" smtClean="0"/>
              <a:t>b. </a:t>
            </a:r>
            <a:r>
              <a:rPr lang="en-US" sz="2800" dirty="0" err="1" smtClean="0"/>
              <a:t>Pengadaan</a:t>
            </a:r>
            <a:r>
              <a:rPr lang="en-US" sz="2800" dirty="0" smtClean="0"/>
              <a:t> </a:t>
            </a:r>
            <a:r>
              <a:rPr lang="en-US" sz="2800" dirty="0" err="1"/>
              <a:t>Langsung</a:t>
            </a:r>
            <a:r>
              <a:rPr lang="en-US" sz="2800" dirty="0"/>
              <a:t> </a:t>
            </a:r>
            <a:r>
              <a:rPr lang="en-US" sz="2800" dirty="0" err="1"/>
              <a:t>dengan</a:t>
            </a:r>
            <a:r>
              <a:rPr lang="en-US" sz="2800" dirty="0"/>
              <a:t> </a:t>
            </a:r>
            <a:r>
              <a:rPr lang="en-US" sz="2800" dirty="0" smtClean="0"/>
              <a:t>SPK </a:t>
            </a:r>
          </a:p>
          <a:p>
            <a:pPr lvl="1" indent="-114300">
              <a:spcAft>
                <a:spcPts val="1200"/>
              </a:spcAft>
              <a:buFont typeface="Wingdings" pitchFamily="2" charset="2"/>
              <a:buChar char="§"/>
            </a:pPr>
            <a:r>
              <a:rPr lang="en-US" sz="2800" dirty="0"/>
              <a:t> </a:t>
            </a:r>
            <a:r>
              <a:rPr lang="en-US" sz="2800" dirty="0" smtClean="0"/>
              <a:t>    </a:t>
            </a:r>
            <a:r>
              <a:rPr lang="en-US" sz="2800" dirty="0" err="1" smtClean="0"/>
              <a:t>Jasa</a:t>
            </a:r>
            <a:r>
              <a:rPr lang="en-US" sz="2800" dirty="0" smtClean="0"/>
              <a:t> </a:t>
            </a:r>
            <a:r>
              <a:rPr lang="en-US" sz="2800" dirty="0" err="1" smtClean="0"/>
              <a:t>Konsultansi</a:t>
            </a:r>
            <a:r>
              <a:rPr lang="en-US" sz="2800" dirty="0" smtClean="0"/>
              <a:t> paling </a:t>
            </a:r>
            <a:r>
              <a:rPr lang="en-US" sz="2800" dirty="0" err="1" smtClean="0"/>
              <a:t>banyak</a:t>
            </a:r>
            <a:r>
              <a:rPr lang="en-US" sz="2800" dirty="0" smtClean="0"/>
              <a:t> 100 </a:t>
            </a:r>
            <a:r>
              <a:rPr lang="en-US" sz="2800" dirty="0" err="1" smtClean="0"/>
              <a:t>juta</a:t>
            </a:r>
            <a:endParaRPr lang="en-US" sz="2800" dirty="0" smtClean="0"/>
          </a:p>
          <a:p>
            <a:pPr lvl="1" indent="-114300">
              <a:spcAft>
                <a:spcPts val="1200"/>
              </a:spcAft>
              <a:buFont typeface="Wingdings" pitchFamily="2" charset="2"/>
              <a:buChar char="§"/>
            </a:pPr>
            <a:r>
              <a:rPr lang="en-US" sz="2800" dirty="0"/>
              <a:t> </a:t>
            </a:r>
            <a:r>
              <a:rPr lang="en-US" sz="2800" dirty="0" smtClean="0"/>
              <a:t>    </a:t>
            </a:r>
            <a:r>
              <a:rPr lang="en-US" sz="2800" dirty="0" err="1" smtClean="0"/>
              <a:t>barang</a:t>
            </a:r>
            <a:r>
              <a:rPr lang="en-US" sz="2800" dirty="0" smtClean="0"/>
              <a:t>/</a:t>
            </a:r>
            <a:r>
              <a:rPr lang="en-US" sz="2800" dirty="0" err="1" smtClean="0"/>
              <a:t>jasa</a:t>
            </a:r>
            <a:r>
              <a:rPr lang="en-US" sz="2800" dirty="0" smtClean="0"/>
              <a:t> </a:t>
            </a:r>
            <a:r>
              <a:rPr lang="en-US" sz="2800" dirty="0" err="1" smtClean="0"/>
              <a:t>lainnya</a:t>
            </a:r>
            <a:r>
              <a:rPr lang="en-US" sz="2800" dirty="0" smtClean="0"/>
              <a:t> &gt;50 </a:t>
            </a:r>
            <a:r>
              <a:rPr lang="en-US" sz="2800" dirty="0" err="1" smtClean="0"/>
              <a:t>juta</a:t>
            </a:r>
            <a:r>
              <a:rPr lang="en-US" sz="2800" dirty="0" smtClean="0"/>
              <a:t> </a:t>
            </a:r>
            <a:r>
              <a:rPr lang="en-US" sz="2800" dirty="0" err="1" smtClean="0"/>
              <a:t>s.d</a:t>
            </a:r>
            <a:r>
              <a:rPr lang="en-US" sz="2800" dirty="0" smtClean="0"/>
              <a:t> 200 </a:t>
            </a:r>
            <a:r>
              <a:rPr lang="en-US" sz="2800" dirty="0" err="1" smtClean="0"/>
              <a:t>juta</a:t>
            </a:r>
            <a:endParaRPr lang="en-US" sz="2800" dirty="0" smtClean="0"/>
          </a:p>
          <a:p>
            <a:pPr lvl="1" indent="-114300">
              <a:spcAft>
                <a:spcPts val="1200"/>
              </a:spcAft>
              <a:buFont typeface="Wingdings" pitchFamily="2" charset="2"/>
              <a:buChar char="§"/>
            </a:pPr>
            <a:r>
              <a:rPr lang="en-US" sz="2800" dirty="0"/>
              <a:t> </a:t>
            </a:r>
            <a:r>
              <a:rPr lang="en-US" sz="2800" dirty="0" smtClean="0"/>
              <a:t>    </a:t>
            </a:r>
            <a:r>
              <a:rPr lang="en-US" sz="2800" dirty="0" err="1" smtClean="0"/>
              <a:t>Pekerjaan</a:t>
            </a:r>
            <a:r>
              <a:rPr lang="en-US" sz="2800" dirty="0" smtClean="0"/>
              <a:t> </a:t>
            </a:r>
            <a:r>
              <a:rPr lang="en-US" sz="2800" dirty="0" err="1" smtClean="0"/>
              <a:t>Konstruksi</a:t>
            </a:r>
            <a:r>
              <a:rPr lang="en-US" sz="2800" dirty="0" smtClean="0"/>
              <a:t> sd. 200 </a:t>
            </a:r>
            <a:r>
              <a:rPr lang="en-US" sz="2800" dirty="0" err="1" smtClean="0"/>
              <a:t>juta</a:t>
            </a:r>
            <a:endParaRPr lang="en-US" sz="2800" dirty="0" smtClean="0"/>
          </a:p>
        </p:txBody>
      </p:sp>
      <p:sp>
        <p:nvSpPr>
          <p:cNvPr id="15" name="AutoShape 5"/>
          <p:cNvSpPr>
            <a:spLocks noChangeArrowheads="1"/>
          </p:cNvSpPr>
          <p:nvPr/>
        </p:nvSpPr>
        <p:spPr bwMode="auto">
          <a:xfrm>
            <a:off x="2362200" y="914400"/>
            <a:ext cx="4800600" cy="1066800"/>
          </a:xfrm>
          <a:prstGeom prst="horizontalScroll">
            <a:avLst>
              <a:gd name="adj" fmla="val 12500"/>
            </a:avLst>
          </a:prstGeom>
          <a:gradFill rotWithShape="0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path path="rect">
              <a:fillToRect r="100000" b="100000"/>
            </a:path>
          </a:gradFill>
          <a:ln w="9525">
            <a:solidFill>
              <a:srgbClr val="0D0E0F"/>
            </a:solidFill>
            <a:round/>
            <a:headEnd/>
            <a:tailEnd/>
          </a:ln>
        </p:spPr>
        <p:txBody>
          <a:bodyPr anchor="ctr"/>
          <a:lstStyle/>
          <a:p>
            <a:pPr algn="ctr" eaLnBrk="1" hangingPunct="1"/>
            <a:r>
              <a:rPr lang="en-US" sz="2000" b="1" dirty="0" smtClean="0">
                <a:solidFill>
                  <a:schemeClr val="tx2"/>
                </a:solidFill>
              </a:rPr>
              <a:t>ALUR PROSES </a:t>
            </a:r>
            <a:r>
              <a:rPr lang="id-ID" sz="2000" b="1" dirty="0" smtClean="0">
                <a:solidFill>
                  <a:schemeClr val="tx2"/>
                </a:solidFill>
              </a:rPr>
              <a:t>PENGADAAN LANGSUNG</a:t>
            </a:r>
            <a:r>
              <a:rPr lang="en-US" sz="2000" b="1" dirty="0" smtClean="0">
                <a:solidFill>
                  <a:schemeClr val="tx2"/>
                </a:solidFill>
              </a:rPr>
              <a:t> SECARA ELEKTRONIK</a:t>
            </a:r>
            <a:endParaRPr lang="en-US" sz="2000" dirty="0">
              <a:solidFill>
                <a:schemeClr val="tx2"/>
              </a:solidFill>
            </a:endParaRPr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E576B2-B7B3-44C4-8D06-444FB3BC38A4}" type="slidenum">
              <a:rPr lang="en-US" smtClean="0"/>
              <a:pPr/>
              <a:t>5</a:t>
            </a:fld>
            <a:endParaRPr lang="en-US"/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11" y="33338"/>
            <a:ext cx="1130490" cy="1338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3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0848" y="947808"/>
            <a:ext cx="1106552" cy="314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41290866"/>
      </p:ext>
    </p:extLst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ircular Arrow 3"/>
          <p:cNvSpPr/>
          <p:nvPr/>
        </p:nvSpPr>
        <p:spPr>
          <a:xfrm>
            <a:off x="1228396" y="457200"/>
            <a:ext cx="6714796" cy="6096000"/>
          </a:xfrm>
          <a:prstGeom prst="circularArrow">
            <a:avLst>
              <a:gd name="adj1" fmla="val 5544"/>
              <a:gd name="adj2" fmla="val 1058459"/>
              <a:gd name="adj3" fmla="val 13810718"/>
              <a:gd name="adj4" fmla="val 15188890"/>
              <a:gd name="adj5" fmla="val 5757"/>
            </a:avLst>
          </a:prstGeom>
          <a:solidFill>
            <a:schemeClr val="accent6">
              <a:lumMod val="75000"/>
            </a:schemeClr>
          </a:solidFill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5" name="Rectangle 4"/>
          <p:cNvSpPr/>
          <p:nvPr/>
        </p:nvSpPr>
        <p:spPr>
          <a:xfrm>
            <a:off x="3742996" y="228600"/>
            <a:ext cx="1810408" cy="10668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sz="1600" dirty="0" smtClean="0">
              <a:solidFill>
                <a:schemeClr val="tx1"/>
              </a:solidFill>
            </a:endParaRPr>
          </a:p>
          <a:p>
            <a:r>
              <a:rPr lang="en-US" sz="1600" b="1" dirty="0" smtClean="0">
                <a:solidFill>
                  <a:schemeClr val="tx1"/>
                </a:solidFill>
              </a:rPr>
              <a:t>PPK :</a:t>
            </a:r>
          </a:p>
          <a:p>
            <a:r>
              <a:rPr lang="en-US" sz="1600" dirty="0" smtClean="0">
                <a:solidFill>
                  <a:schemeClr val="tx1"/>
                </a:solidFill>
              </a:rPr>
              <a:t>-</a:t>
            </a:r>
            <a:r>
              <a:rPr lang="en-US" sz="1600" dirty="0" err="1" smtClean="0">
                <a:solidFill>
                  <a:schemeClr val="tx1"/>
                </a:solidFill>
              </a:rPr>
              <a:t>Buat</a:t>
            </a:r>
            <a:r>
              <a:rPr lang="en-US" sz="1600" dirty="0" smtClean="0">
                <a:solidFill>
                  <a:schemeClr val="tx1"/>
                </a:solidFill>
              </a:rPr>
              <a:t> </a:t>
            </a:r>
            <a:r>
              <a:rPr lang="en-US" sz="1600" dirty="0" err="1" smtClean="0">
                <a:solidFill>
                  <a:schemeClr val="tx1"/>
                </a:solidFill>
              </a:rPr>
              <a:t>Paket</a:t>
            </a:r>
            <a:r>
              <a:rPr lang="en-US" sz="1600" dirty="0" smtClean="0">
                <a:solidFill>
                  <a:schemeClr val="tx1"/>
                </a:solidFill>
              </a:rPr>
              <a:t> </a:t>
            </a:r>
          </a:p>
          <a:p>
            <a:r>
              <a:rPr lang="en-US" sz="1600" dirty="0" smtClean="0">
                <a:solidFill>
                  <a:schemeClr val="tx1"/>
                </a:solidFill>
              </a:rPr>
              <a:t>-Input ID RUP </a:t>
            </a:r>
          </a:p>
          <a:p>
            <a:r>
              <a:rPr lang="en-US" sz="1600" dirty="0" smtClean="0">
                <a:solidFill>
                  <a:schemeClr val="tx1"/>
                </a:solidFill>
              </a:rPr>
              <a:t>-Input detail HPS</a:t>
            </a:r>
          </a:p>
          <a:p>
            <a:endParaRPr lang="en-US" sz="1600" dirty="0" smtClean="0">
              <a:solidFill>
                <a:schemeClr val="tx1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6114392" y="685800"/>
            <a:ext cx="2657804" cy="17145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600" b="1" dirty="0" smtClean="0">
                <a:solidFill>
                  <a:schemeClr val="tx1"/>
                </a:solidFill>
              </a:rPr>
              <a:t>PPK :</a:t>
            </a:r>
          </a:p>
          <a:p>
            <a:r>
              <a:rPr lang="en-US" sz="1600" dirty="0" smtClean="0">
                <a:solidFill>
                  <a:schemeClr val="tx1"/>
                </a:solidFill>
              </a:rPr>
              <a:t>-Upload File </a:t>
            </a:r>
            <a:r>
              <a:rPr lang="en-US" sz="1600" dirty="0" err="1" smtClean="0">
                <a:solidFill>
                  <a:schemeClr val="tx1"/>
                </a:solidFill>
              </a:rPr>
              <a:t>Pendukung</a:t>
            </a:r>
            <a:endParaRPr lang="en-US" sz="1600" dirty="0" smtClean="0">
              <a:solidFill>
                <a:schemeClr val="tx1"/>
              </a:solidFill>
            </a:endParaRPr>
          </a:p>
          <a:p>
            <a:r>
              <a:rPr lang="en-US" sz="1600" dirty="0" smtClean="0">
                <a:solidFill>
                  <a:schemeClr val="tx1"/>
                </a:solidFill>
              </a:rPr>
              <a:t>(</a:t>
            </a:r>
            <a:r>
              <a:rPr lang="en-US" sz="1600" dirty="0" err="1" smtClean="0">
                <a:solidFill>
                  <a:schemeClr val="tx1"/>
                </a:solidFill>
              </a:rPr>
              <a:t>Jika</a:t>
            </a:r>
            <a:r>
              <a:rPr lang="en-US" sz="1600" dirty="0" smtClean="0">
                <a:solidFill>
                  <a:schemeClr val="tx1"/>
                </a:solidFill>
              </a:rPr>
              <a:t> </a:t>
            </a:r>
            <a:r>
              <a:rPr lang="en-US" sz="1600" dirty="0" err="1" smtClean="0">
                <a:solidFill>
                  <a:schemeClr val="tx1"/>
                </a:solidFill>
              </a:rPr>
              <a:t>diperlukan</a:t>
            </a:r>
            <a:r>
              <a:rPr lang="en-US" sz="1600" dirty="0" smtClean="0">
                <a:solidFill>
                  <a:schemeClr val="tx1"/>
                </a:solidFill>
              </a:rPr>
              <a:t>)</a:t>
            </a:r>
          </a:p>
          <a:p>
            <a:r>
              <a:rPr lang="en-US" sz="1600" dirty="0" smtClean="0">
                <a:solidFill>
                  <a:schemeClr val="tx1"/>
                </a:solidFill>
              </a:rPr>
              <a:t>-Upload HPS &amp; Data </a:t>
            </a:r>
            <a:r>
              <a:rPr lang="en-US" sz="1600" dirty="0" err="1" smtClean="0">
                <a:solidFill>
                  <a:schemeClr val="tx1"/>
                </a:solidFill>
              </a:rPr>
              <a:t>Dukung</a:t>
            </a:r>
            <a:r>
              <a:rPr lang="en-US" sz="1600" dirty="0" smtClean="0">
                <a:solidFill>
                  <a:schemeClr val="tx1"/>
                </a:solidFill>
              </a:rPr>
              <a:t> HPS</a:t>
            </a:r>
          </a:p>
          <a:p>
            <a:r>
              <a:rPr lang="en-US" sz="1600" dirty="0" smtClean="0">
                <a:solidFill>
                  <a:schemeClr val="tx1"/>
                </a:solidFill>
              </a:rPr>
              <a:t>-</a:t>
            </a:r>
            <a:r>
              <a:rPr lang="en-US" sz="1600" dirty="0" err="1" smtClean="0">
                <a:solidFill>
                  <a:schemeClr val="tx1"/>
                </a:solidFill>
              </a:rPr>
              <a:t>Kirim</a:t>
            </a:r>
            <a:r>
              <a:rPr lang="en-US" sz="1600" dirty="0" smtClean="0">
                <a:solidFill>
                  <a:schemeClr val="tx1"/>
                </a:solidFill>
              </a:rPr>
              <a:t> </a:t>
            </a:r>
            <a:r>
              <a:rPr lang="en-US" sz="1600" dirty="0" err="1" smtClean="0">
                <a:solidFill>
                  <a:schemeClr val="tx1"/>
                </a:solidFill>
              </a:rPr>
              <a:t>ke</a:t>
            </a:r>
            <a:r>
              <a:rPr lang="en-US" sz="1600" dirty="0" smtClean="0">
                <a:solidFill>
                  <a:schemeClr val="tx1"/>
                </a:solidFill>
              </a:rPr>
              <a:t> </a:t>
            </a:r>
            <a:r>
              <a:rPr lang="en-US" sz="1600" dirty="0" err="1" smtClean="0">
                <a:solidFill>
                  <a:schemeClr val="tx1"/>
                </a:solidFill>
              </a:rPr>
              <a:t>Pejabat</a:t>
            </a:r>
            <a:r>
              <a:rPr lang="en-US" sz="1600" dirty="0" smtClean="0">
                <a:solidFill>
                  <a:schemeClr val="tx1"/>
                </a:solidFill>
              </a:rPr>
              <a:t> </a:t>
            </a:r>
            <a:r>
              <a:rPr lang="en-US" sz="1600" dirty="0" err="1" smtClean="0">
                <a:solidFill>
                  <a:schemeClr val="tx1"/>
                </a:solidFill>
              </a:rPr>
              <a:t>Pengadaan</a:t>
            </a:r>
            <a:endParaRPr lang="en-US" sz="1600" dirty="0" smtClean="0">
              <a:solidFill>
                <a:schemeClr val="tx1"/>
              </a:solidFill>
            </a:endParaRPr>
          </a:p>
          <a:p>
            <a:r>
              <a:rPr lang="en-US" sz="1600" dirty="0" smtClean="0">
                <a:solidFill>
                  <a:schemeClr val="tx1"/>
                </a:solidFill>
              </a:rPr>
              <a:t>-</a:t>
            </a:r>
            <a:r>
              <a:rPr lang="en-US" sz="1600" dirty="0" err="1" smtClean="0">
                <a:solidFill>
                  <a:schemeClr val="tx1"/>
                </a:solidFill>
              </a:rPr>
              <a:t>Persetujuan</a:t>
            </a:r>
            <a:r>
              <a:rPr lang="en-US" sz="1600" dirty="0" smtClean="0">
                <a:solidFill>
                  <a:schemeClr val="tx1"/>
                </a:solidFill>
              </a:rPr>
              <a:t> </a:t>
            </a:r>
            <a:r>
              <a:rPr lang="en-US" sz="1600" dirty="0" err="1" smtClean="0">
                <a:solidFill>
                  <a:schemeClr val="tx1"/>
                </a:solidFill>
              </a:rPr>
              <a:t>Pakta</a:t>
            </a:r>
            <a:r>
              <a:rPr lang="en-US" sz="1600" dirty="0" smtClean="0">
                <a:solidFill>
                  <a:schemeClr val="tx1"/>
                </a:solidFill>
              </a:rPr>
              <a:t> </a:t>
            </a:r>
            <a:r>
              <a:rPr lang="en-US" sz="1600" dirty="0" err="1" smtClean="0">
                <a:solidFill>
                  <a:schemeClr val="tx1"/>
                </a:solidFill>
              </a:rPr>
              <a:t>Integritas</a:t>
            </a:r>
            <a:endParaRPr lang="en-US" sz="1600" dirty="0" smtClean="0">
              <a:solidFill>
                <a:schemeClr val="tx1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181396" y="2743200"/>
            <a:ext cx="2657804" cy="1345325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600" b="1" dirty="0" err="1" smtClean="0">
                <a:solidFill>
                  <a:schemeClr val="tx1"/>
                </a:solidFill>
              </a:rPr>
              <a:t>Pejabat</a:t>
            </a:r>
            <a:r>
              <a:rPr lang="en-US" sz="1600" b="1" dirty="0" smtClean="0">
                <a:solidFill>
                  <a:schemeClr val="tx1"/>
                </a:solidFill>
              </a:rPr>
              <a:t> </a:t>
            </a:r>
            <a:r>
              <a:rPr lang="en-US" sz="1600" b="1" dirty="0" err="1" smtClean="0">
                <a:solidFill>
                  <a:schemeClr val="tx1"/>
                </a:solidFill>
              </a:rPr>
              <a:t>Pengadaan</a:t>
            </a:r>
            <a:r>
              <a:rPr lang="en-US" sz="1600" b="1" dirty="0" smtClean="0">
                <a:solidFill>
                  <a:schemeClr val="tx1"/>
                </a:solidFill>
              </a:rPr>
              <a:t> :</a:t>
            </a:r>
          </a:p>
          <a:p>
            <a:r>
              <a:rPr lang="en-US" sz="1600" dirty="0" smtClean="0">
                <a:solidFill>
                  <a:schemeClr val="tx1"/>
                </a:solidFill>
              </a:rPr>
              <a:t>-Review </a:t>
            </a:r>
            <a:r>
              <a:rPr lang="en-US" sz="1600" dirty="0" err="1" smtClean="0">
                <a:solidFill>
                  <a:schemeClr val="tx1"/>
                </a:solidFill>
              </a:rPr>
              <a:t>Paket</a:t>
            </a:r>
            <a:r>
              <a:rPr lang="en-US" sz="1600" dirty="0" smtClean="0">
                <a:solidFill>
                  <a:schemeClr val="tx1"/>
                </a:solidFill>
              </a:rPr>
              <a:t> </a:t>
            </a:r>
            <a:r>
              <a:rPr lang="en-US" sz="1600" dirty="0" err="1" smtClean="0">
                <a:solidFill>
                  <a:schemeClr val="tx1"/>
                </a:solidFill>
              </a:rPr>
              <a:t>dari</a:t>
            </a:r>
            <a:r>
              <a:rPr lang="en-US" sz="1600" dirty="0" smtClean="0">
                <a:solidFill>
                  <a:schemeClr val="tx1"/>
                </a:solidFill>
              </a:rPr>
              <a:t> PPK</a:t>
            </a:r>
          </a:p>
          <a:p>
            <a:r>
              <a:rPr lang="en-US" sz="1600" dirty="0" smtClean="0">
                <a:solidFill>
                  <a:schemeClr val="tx1"/>
                </a:solidFill>
              </a:rPr>
              <a:t>-Input </a:t>
            </a:r>
            <a:r>
              <a:rPr lang="en-US" sz="1600" dirty="0" err="1" smtClean="0">
                <a:solidFill>
                  <a:schemeClr val="tx1"/>
                </a:solidFill>
              </a:rPr>
              <a:t>Syarat</a:t>
            </a:r>
            <a:r>
              <a:rPr lang="en-US" sz="1600" dirty="0" smtClean="0">
                <a:solidFill>
                  <a:schemeClr val="tx1"/>
                </a:solidFill>
              </a:rPr>
              <a:t> </a:t>
            </a:r>
            <a:r>
              <a:rPr lang="en-US" sz="1600" dirty="0" err="1" smtClean="0">
                <a:solidFill>
                  <a:schemeClr val="tx1"/>
                </a:solidFill>
              </a:rPr>
              <a:t>Kualifikasi</a:t>
            </a:r>
            <a:endParaRPr lang="en-US" sz="1600" dirty="0" smtClean="0">
              <a:solidFill>
                <a:schemeClr val="tx1"/>
              </a:solidFill>
            </a:endParaRPr>
          </a:p>
          <a:p>
            <a:r>
              <a:rPr lang="en-US" sz="1600" dirty="0" smtClean="0">
                <a:solidFill>
                  <a:schemeClr val="tx1"/>
                </a:solidFill>
              </a:rPr>
              <a:t>-Create </a:t>
            </a:r>
            <a:r>
              <a:rPr lang="en-US" sz="1600" dirty="0" err="1" smtClean="0">
                <a:solidFill>
                  <a:schemeClr val="tx1"/>
                </a:solidFill>
              </a:rPr>
              <a:t>Dok.Pengadaan</a:t>
            </a:r>
            <a:r>
              <a:rPr lang="en-US" sz="1600" dirty="0" smtClean="0">
                <a:solidFill>
                  <a:schemeClr val="tx1"/>
                </a:solidFill>
              </a:rPr>
              <a:t> </a:t>
            </a:r>
          </a:p>
          <a:p>
            <a:r>
              <a:rPr lang="en-US" sz="1600" dirty="0" smtClean="0">
                <a:solidFill>
                  <a:schemeClr val="tx1"/>
                </a:solidFill>
              </a:rPr>
              <a:t>-Upload Survey </a:t>
            </a:r>
            <a:r>
              <a:rPr lang="en-US" sz="1600" dirty="0" err="1" smtClean="0">
                <a:solidFill>
                  <a:schemeClr val="tx1"/>
                </a:solidFill>
              </a:rPr>
              <a:t>Harga</a:t>
            </a:r>
            <a:endParaRPr lang="en-US" sz="1600" dirty="0" smtClean="0">
              <a:solidFill>
                <a:schemeClr val="tx1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304800" y="3276600"/>
            <a:ext cx="2657804" cy="118110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600" b="1" dirty="0" err="1" smtClean="0">
                <a:solidFill>
                  <a:schemeClr val="tx1"/>
                </a:solidFill>
              </a:rPr>
              <a:t>Pejabat</a:t>
            </a:r>
            <a:r>
              <a:rPr lang="en-US" sz="1600" b="1" dirty="0" smtClean="0">
                <a:solidFill>
                  <a:schemeClr val="tx1"/>
                </a:solidFill>
              </a:rPr>
              <a:t> </a:t>
            </a:r>
            <a:r>
              <a:rPr lang="en-US" sz="1600" b="1" dirty="0" err="1" smtClean="0">
                <a:solidFill>
                  <a:schemeClr val="tx1"/>
                </a:solidFill>
              </a:rPr>
              <a:t>Pengadaan</a:t>
            </a:r>
            <a:r>
              <a:rPr lang="en-US" sz="1600" b="1" dirty="0" smtClean="0">
                <a:solidFill>
                  <a:schemeClr val="tx1"/>
                </a:solidFill>
              </a:rPr>
              <a:t> :</a:t>
            </a:r>
          </a:p>
          <a:p>
            <a:r>
              <a:rPr lang="en-US" sz="1600" dirty="0" smtClean="0">
                <a:solidFill>
                  <a:schemeClr val="tx1"/>
                </a:solidFill>
              </a:rPr>
              <a:t>-</a:t>
            </a:r>
            <a:r>
              <a:rPr lang="en-US" sz="1600" dirty="0" err="1" smtClean="0">
                <a:solidFill>
                  <a:schemeClr val="tx1"/>
                </a:solidFill>
              </a:rPr>
              <a:t>Evaluasi</a:t>
            </a:r>
            <a:r>
              <a:rPr lang="en-US" sz="1600" dirty="0" smtClean="0">
                <a:solidFill>
                  <a:schemeClr val="tx1"/>
                </a:solidFill>
              </a:rPr>
              <a:t> Adm., </a:t>
            </a:r>
            <a:r>
              <a:rPr lang="en-US" sz="1600" dirty="0" err="1" smtClean="0">
                <a:solidFill>
                  <a:schemeClr val="tx1"/>
                </a:solidFill>
              </a:rPr>
              <a:t>Teknis,Harga</a:t>
            </a:r>
            <a:endParaRPr lang="en-US" sz="1600" dirty="0" smtClean="0">
              <a:solidFill>
                <a:schemeClr val="tx1"/>
              </a:solidFill>
            </a:endParaRPr>
          </a:p>
          <a:p>
            <a:r>
              <a:rPr lang="en-US" sz="1600" dirty="0" smtClean="0">
                <a:solidFill>
                  <a:schemeClr val="tx1"/>
                </a:solidFill>
              </a:rPr>
              <a:t>-</a:t>
            </a:r>
            <a:r>
              <a:rPr lang="en-US" sz="1600" dirty="0" err="1" smtClean="0">
                <a:solidFill>
                  <a:schemeClr val="tx1"/>
                </a:solidFill>
              </a:rPr>
              <a:t>Evaluasi</a:t>
            </a:r>
            <a:r>
              <a:rPr lang="en-US" sz="1600" dirty="0" smtClean="0">
                <a:solidFill>
                  <a:schemeClr val="tx1"/>
                </a:solidFill>
              </a:rPr>
              <a:t> </a:t>
            </a:r>
            <a:r>
              <a:rPr lang="en-US" sz="1600" dirty="0" err="1" smtClean="0">
                <a:solidFill>
                  <a:schemeClr val="tx1"/>
                </a:solidFill>
              </a:rPr>
              <a:t>Kualifikasi</a:t>
            </a:r>
            <a:endParaRPr lang="en-US" sz="1600" dirty="0" smtClean="0">
              <a:solidFill>
                <a:schemeClr val="tx1"/>
              </a:solidFill>
            </a:endParaRPr>
          </a:p>
          <a:p>
            <a:r>
              <a:rPr lang="en-US" sz="1600" dirty="0" smtClean="0">
                <a:solidFill>
                  <a:schemeClr val="tx1"/>
                </a:solidFill>
              </a:rPr>
              <a:t>-Input </a:t>
            </a:r>
            <a:r>
              <a:rPr lang="en-US" sz="1600" dirty="0" err="1" smtClean="0">
                <a:solidFill>
                  <a:schemeClr val="tx1"/>
                </a:solidFill>
              </a:rPr>
              <a:t>Negosiasi</a:t>
            </a:r>
            <a:r>
              <a:rPr lang="en-US" sz="1600" dirty="0" smtClean="0">
                <a:solidFill>
                  <a:schemeClr val="tx1"/>
                </a:solidFill>
              </a:rPr>
              <a:t> </a:t>
            </a:r>
            <a:r>
              <a:rPr lang="en-US" sz="1600" dirty="0" err="1" smtClean="0">
                <a:solidFill>
                  <a:schemeClr val="tx1"/>
                </a:solidFill>
              </a:rPr>
              <a:t>Harga</a:t>
            </a:r>
            <a:endParaRPr lang="en-US" sz="1600" dirty="0" smtClean="0">
              <a:solidFill>
                <a:schemeClr val="tx1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209596" y="4876799"/>
            <a:ext cx="2657804" cy="1828801"/>
          </a:xfrm>
          <a:prstGeom prst="rect">
            <a:avLst/>
          </a:prstGeom>
          <a:solidFill>
            <a:srgbClr val="FFFF00"/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600" b="1" dirty="0" err="1" smtClean="0">
                <a:solidFill>
                  <a:schemeClr val="tx1"/>
                </a:solidFill>
              </a:rPr>
              <a:t>Penyedia</a:t>
            </a:r>
            <a:r>
              <a:rPr lang="en-US" sz="1600" b="1" dirty="0" smtClean="0">
                <a:solidFill>
                  <a:schemeClr val="tx1"/>
                </a:solidFill>
              </a:rPr>
              <a:t> :</a:t>
            </a:r>
          </a:p>
          <a:p>
            <a:r>
              <a:rPr lang="en-US" sz="1600" dirty="0" smtClean="0">
                <a:solidFill>
                  <a:schemeClr val="tx1"/>
                </a:solidFill>
              </a:rPr>
              <a:t>-</a:t>
            </a:r>
            <a:r>
              <a:rPr lang="en-US" sz="1600" dirty="0" err="1" smtClean="0">
                <a:solidFill>
                  <a:schemeClr val="tx1"/>
                </a:solidFill>
              </a:rPr>
              <a:t>Ikut</a:t>
            </a:r>
            <a:r>
              <a:rPr lang="en-US" sz="1600" dirty="0">
                <a:solidFill>
                  <a:schemeClr val="tx1"/>
                </a:solidFill>
              </a:rPr>
              <a:t> </a:t>
            </a:r>
            <a:r>
              <a:rPr lang="en-US" sz="1600" dirty="0" err="1" smtClean="0">
                <a:solidFill>
                  <a:schemeClr val="tx1"/>
                </a:solidFill>
              </a:rPr>
              <a:t>Paket</a:t>
            </a:r>
            <a:endParaRPr lang="en-US" sz="1600" dirty="0" smtClean="0">
              <a:solidFill>
                <a:schemeClr val="tx1"/>
              </a:solidFill>
            </a:endParaRPr>
          </a:p>
          <a:p>
            <a:r>
              <a:rPr lang="en-US" sz="1600" dirty="0" smtClean="0">
                <a:solidFill>
                  <a:schemeClr val="tx1"/>
                </a:solidFill>
              </a:rPr>
              <a:t>-View </a:t>
            </a:r>
            <a:r>
              <a:rPr lang="en-US" sz="1600" dirty="0" err="1" smtClean="0">
                <a:solidFill>
                  <a:schemeClr val="tx1"/>
                </a:solidFill>
              </a:rPr>
              <a:t>Dok</a:t>
            </a:r>
            <a:r>
              <a:rPr lang="en-US" sz="1600" dirty="0" smtClean="0">
                <a:solidFill>
                  <a:schemeClr val="tx1"/>
                </a:solidFill>
              </a:rPr>
              <a:t>. </a:t>
            </a:r>
            <a:r>
              <a:rPr lang="en-US" sz="1600" dirty="0" err="1" smtClean="0">
                <a:solidFill>
                  <a:schemeClr val="tx1"/>
                </a:solidFill>
              </a:rPr>
              <a:t>Pengadaan</a:t>
            </a:r>
            <a:endParaRPr lang="en-US" sz="1600" dirty="0" smtClean="0">
              <a:solidFill>
                <a:schemeClr val="tx1"/>
              </a:solidFill>
            </a:endParaRPr>
          </a:p>
          <a:p>
            <a:r>
              <a:rPr lang="en-US" sz="1600" dirty="0" smtClean="0">
                <a:solidFill>
                  <a:schemeClr val="tx1"/>
                </a:solidFill>
              </a:rPr>
              <a:t>-Input Detail </a:t>
            </a:r>
            <a:r>
              <a:rPr lang="en-US" sz="1600" dirty="0" err="1" smtClean="0">
                <a:solidFill>
                  <a:schemeClr val="tx1"/>
                </a:solidFill>
              </a:rPr>
              <a:t>Penawaran</a:t>
            </a:r>
            <a:endParaRPr lang="en-US" sz="1600" dirty="0" smtClean="0">
              <a:solidFill>
                <a:schemeClr val="tx1"/>
              </a:solidFill>
            </a:endParaRPr>
          </a:p>
          <a:p>
            <a:r>
              <a:rPr lang="en-US" sz="1600" dirty="0" smtClean="0">
                <a:solidFill>
                  <a:schemeClr val="tx1"/>
                </a:solidFill>
              </a:rPr>
              <a:t>-Create </a:t>
            </a:r>
            <a:r>
              <a:rPr lang="en-US" sz="1600" dirty="0" err="1" smtClean="0">
                <a:solidFill>
                  <a:schemeClr val="tx1"/>
                </a:solidFill>
              </a:rPr>
              <a:t>Surat</a:t>
            </a:r>
            <a:r>
              <a:rPr lang="en-US" sz="1600" dirty="0" smtClean="0">
                <a:solidFill>
                  <a:schemeClr val="tx1"/>
                </a:solidFill>
              </a:rPr>
              <a:t> </a:t>
            </a:r>
            <a:r>
              <a:rPr lang="en-US" sz="1600" dirty="0">
                <a:solidFill>
                  <a:schemeClr val="tx1"/>
                </a:solidFill>
              </a:rPr>
              <a:t> </a:t>
            </a:r>
            <a:r>
              <a:rPr lang="en-US" sz="1600" dirty="0" err="1" smtClean="0">
                <a:solidFill>
                  <a:schemeClr val="tx1"/>
                </a:solidFill>
              </a:rPr>
              <a:t>Penawaran</a:t>
            </a:r>
            <a:endParaRPr lang="en-US" sz="1600" dirty="0" smtClean="0">
              <a:solidFill>
                <a:schemeClr val="tx1"/>
              </a:solidFill>
            </a:endParaRPr>
          </a:p>
          <a:p>
            <a:r>
              <a:rPr lang="en-US" sz="1600" dirty="0" smtClean="0">
                <a:solidFill>
                  <a:schemeClr val="tx1"/>
                </a:solidFill>
              </a:rPr>
              <a:t>-Upload </a:t>
            </a:r>
            <a:r>
              <a:rPr lang="en-US" sz="1600" dirty="0" err="1" smtClean="0">
                <a:solidFill>
                  <a:schemeClr val="tx1"/>
                </a:solidFill>
              </a:rPr>
              <a:t>Surat</a:t>
            </a:r>
            <a:r>
              <a:rPr lang="en-US" sz="1600" dirty="0" smtClean="0">
                <a:solidFill>
                  <a:schemeClr val="tx1"/>
                </a:solidFill>
              </a:rPr>
              <a:t> </a:t>
            </a:r>
            <a:r>
              <a:rPr lang="en-US" sz="1600" dirty="0" err="1" smtClean="0">
                <a:solidFill>
                  <a:schemeClr val="tx1"/>
                </a:solidFill>
              </a:rPr>
              <a:t>Penawaran</a:t>
            </a:r>
            <a:r>
              <a:rPr lang="en-US" sz="1600" dirty="0" smtClean="0">
                <a:solidFill>
                  <a:schemeClr val="tx1"/>
                </a:solidFill>
              </a:rPr>
              <a:t> </a:t>
            </a:r>
          </a:p>
          <a:p>
            <a:r>
              <a:rPr lang="en-US" sz="1600" dirty="0" smtClean="0">
                <a:solidFill>
                  <a:schemeClr val="tx1"/>
                </a:solidFill>
              </a:rPr>
              <a:t>-Upload File </a:t>
            </a:r>
            <a:r>
              <a:rPr lang="en-US" sz="1600" dirty="0" err="1" smtClean="0">
                <a:solidFill>
                  <a:schemeClr val="tx1"/>
                </a:solidFill>
              </a:rPr>
              <a:t>Pendukung</a:t>
            </a:r>
            <a:endParaRPr lang="en-US" sz="1600" dirty="0" smtClean="0">
              <a:solidFill>
                <a:schemeClr val="tx1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323192" y="4711262"/>
            <a:ext cx="2657804" cy="927538"/>
          </a:xfrm>
          <a:prstGeom prst="rect">
            <a:avLst/>
          </a:prstGeom>
          <a:solidFill>
            <a:srgbClr val="FFFF00"/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sz="1600" dirty="0" smtClean="0">
              <a:solidFill>
                <a:schemeClr val="tx1"/>
              </a:solidFill>
            </a:endParaRPr>
          </a:p>
          <a:p>
            <a:r>
              <a:rPr lang="en-US" sz="1600" b="1" dirty="0" err="1" smtClean="0">
                <a:solidFill>
                  <a:schemeClr val="tx1"/>
                </a:solidFill>
              </a:rPr>
              <a:t>Penyedia</a:t>
            </a:r>
            <a:r>
              <a:rPr lang="en-US" sz="1600" b="1" dirty="0" smtClean="0">
                <a:solidFill>
                  <a:schemeClr val="tx1"/>
                </a:solidFill>
              </a:rPr>
              <a:t> :</a:t>
            </a:r>
          </a:p>
          <a:p>
            <a:r>
              <a:rPr lang="en-US" sz="1600" dirty="0" smtClean="0">
                <a:solidFill>
                  <a:schemeClr val="tx1"/>
                </a:solidFill>
              </a:rPr>
              <a:t>-</a:t>
            </a:r>
            <a:r>
              <a:rPr lang="en-US" sz="1600" dirty="0" err="1" smtClean="0">
                <a:solidFill>
                  <a:schemeClr val="tx1"/>
                </a:solidFill>
              </a:rPr>
              <a:t>Kirim</a:t>
            </a:r>
            <a:r>
              <a:rPr lang="en-US" sz="1600" dirty="0" smtClean="0">
                <a:solidFill>
                  <a:schemeClr val="tx1"/>
                </a:solidFill>
              </a:rPr>
              <a:t> </a:t>
            </a:r>
            <a:r>
              <a:rPr lang="en-US" sz="1600" dirty="0" err="1" smtClean="0">
                <a:solidFill>
                  <a:schemeClr val="tx1"/>
                </a:solidFill>
              </a:rPr>
              <a:t>Ke</a:t>
            </a:r>
            <a:r>
              <a:rPr lang="en-US" sz="1600" dirty="0" smtClean="0">
                <a:solidFill>
                  <a:schemeClr val="tx1"/>
                </a:solidFill>
              </a:rPr>
              <a:t> </a:t>
            </a:r>
            <a:r>
              <a:rPr lang="en-US" sz="1600" dirty="0" err="1" smtClean="0">
                <a:solidFill>
                  <a:schemeClr val="tx1"/>
                </a:solidFill>
              </a:rPr>
              <a:t>Pejabat</a:t>
            </a:r>
            <a:r>
              <a:rPr lang="en-US" sz="1600" dirty="0" smtClean="0">
                <a:solidFill>
                  <a:schemeClr val="tx1"/>
                </a:solidFill>
              </a:rPr>
              <a:t> </a:t>
            </a:r>
            <a:r>
              <a:rPr lang="en-US" sz="1600" dirty="0" err="1" smtClean="0">
                <a:solidFill>
                  <a:schemeClr val="tx1"/>
                </a:solidFill>
              </a:rPr>
              <a:t>Pengadaan</a:t>
            </a:r>
            <a:endParaRPr lang="en-US" sz="1600" dirty="0" smtClean="0">
              <a:solidFill>
                <a:schemeClr val="tx1"/>
              </a:solidFill>
            </a:endParaRPr>
          </a:p>
          <a:p>
            <a:r>
              <a:rPr lang="en-US" sz="1600" dirty="0" smtClean="0">
                <a:solidFill>
                  <a:schemeClr val="tx1"/>
                </a:solidFill>
              </a:rPr>
              <a:t>-</a:t>
            </a:r>
            <a:r>
              <a:rPr lang="en-US" sz="1600" dirty="0" err="1" smtClean="0">
                <a:solidFill>
                  <a:schemeClr val="tx1"/>
                </a:solidFill>
              </a:rPr>
              <a:t>Persetujuan</a:t>
            </a:r>
            <a:r>
              <a:rPr lang="en-US" sz="1600" dirty="0" smtClean="0">
                <a:solidFill>
                  <a:schemeClr val="tx1"/>
                </a:solidFill>
              </a:rPr>
              <a:t> </a:t>
            </a:r>
            <a:r>
              <a:rPr lang="en-US" sz="1600" dirty="0" err="1" smtClean="0">
                <a:solidFill>
                  <a:schemeClr val="tx1"/>
                </a:solidFill>
              </a:rPr>
              <a:t>Pakta</a:t>
            </a:r>
            <a:r>
              <a:rPr lang="en-US" sz="1600" dirty="0" smtClean="0">
                <a:solidFill>
                  <a:schemeClr val="tx1"/>
                </a:solidFill>
              </a:rPr>
              <a:t> </a:t>
            </a:r>
            <a:r>
              <a:rPr lang="en-US" sz="1600" dirty="0" err="1" smtClean="0">
                <a:solidFill>
                  <a:schemeClr val="tx1"/>
                </a:solidFill>
              </a:rPr>
              <a:t>Integritas</a:t>
            </a:r>
            <a:r>
              <a:rPr lang="en-US" sz="1600" dirty="0" smtClean="0">
                <a:solidFill>
                  <a:schemeClr val="tx1"/>
                </a:solidFill>
              </a:rPr>
              <a:t> </a:t>
            </a:r>
          </a:p>
          <a:p>
            <a:endParaRPr lang="en-US" sz="1600" dirty="0" smtClean="0">
              <a:solidFill>
                <a:schemeClr val="tx1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6114392" y="4419600"/>
            <a:ext cx="2657804" cy="121920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600" b="1" dirty="0" err="1" smtClean="0">
                <a:solidFill>
                  <a:schemeClr val="tx1"/>
                </a:solidFill>
              </a:rPr>
              <a:t>Pejabat</a:t>
            </a:r>
            <a:r>
              <a:rPr lang="en-US" sz="1600" b="1" dirty="0" smtClean="0">
                <a:solidFill>
                  <a:schemeClr val="tx1"/>
                </a:solidFill>
              </a:rPr>
              <a:t> </a:t>
            </a:r>
            <a:r>
              <a:rPr lang="en-US" sz="1600" b="1" dirty="0" err="1" smtClean="0">
                <a:solidFill>
                  <a:schemeClr val="tx1"/>
                </a:solidFill>
              </a:rPr>
              <a:t>Pengadaan</a:t>
            </a:r>
            <a:r>
              <a:rPr lang="en-US" sz="1600" b="1" dirty="0" smtClean="0">
                <a:solidFill>
                  <a:schemeClr val="tx1"/>
                </a:solidFill>
              </a:rPr>
              <a:t> :</a:t>
            </a:r>
          </a:p>
          <a:p>
            <a:r>
              <a:rPr lang="en-US" sz="1600" dirty="0" smtClean="0">
                <a:solidFill>
                  <a:schemeClr val="tx1"/>
                </a:solidFill>
              </a:rPr>
              <a:t>-</a:t>
            </a:r>
            <a:r>
              <a:rPr lang="en-US" sz="1600" dirty="0" err="1" smtClean="0">
                <a:solidFill>
                  <a:schemeClr val="tx1"/>
                </a:solidFill>
              </a:rPr>
              <a:t>Buat</a:t>
            </a:r>
            <a:r>
              <a:rPr lang="en-US" sz="1600" dirty="0" smtClean="0">
                <a:solidFill>
                  <a:schemeClr val="tx1"/>
                </a:solidFill>
              </a:rPr>
              <a:t> </a:t>
            </a:r>
            <a:r>
              <a:rPr lang="en-US" sz="1600" dirty="0" err="1" smtClean="0">
                <a:solidFill>
                  <a:schemeClr val="tx1"/>
                </a:solidFill>
              </a:rPr>
              <a:t>Jadwal</a:t>
            </a:r>
            <a:endParaRPr lang="en-US" sz="1600" dirty="0" smtClean="0">
              <a:solidFill>
                <a:schemeClr val="tx1"/>
              </a:solidFill>
            </a:endParaRPr>
          </a:p>
          <a:p>
            <a:r>
              <a:rPr lang="en-US" sz="1600" dirty="0" smtClean="0">
                <a:solidFill>
                  <a:schemeClr val="tx1"/>
                </a:solidFill>
              </a:rPr>
              <a:t>-</a:t>
            </a:r>
            <a:r>
              <a:rPr lang="en-US" sz="1600" dirty="0" err="1" smtClean="0">
                <a:solidFill>
                  <a:schemeClr val="tx1"/>
                </a:solidFill>
              </a:rPr>
              <a:t>Undang</a:t>
            </a:r>
            <a:r>
              <a:rPr lang="en-US" sz="1600" dirty="0" smtClean="0">
                <a:solidFill>
                  <a:schemeClr val="tx1"/>
                </a:solidFill>
              </a:rPr>
              <a:t> </a:t>
            </a:r>
            <a:r>
              <a:rPr lang="en-US" sz="1600" dirty="0" err="1" smtClean="0">
                <a:solidFill>
                  <a:schemeClr val="tx1"/>
                </a:solidFill>
              </a:rPr>
              <a:t>Penyedia</a:t>
            </a:r>
            <a:endParaRPr lang="en-US" sz="1600" dirty="0" smtClean="0">
              <a:solidFill>
                <a:schemeClr val="tx1"/>
              </a:solidFill>
            </a:endParaRPr>
          </a:p>
          <a:p>
            <a:r>
              <a:rPr lang="en-US" sz="1600" dirty="0" smtClean="0">
                <a:solidFill>
                  <a:schemeClr val="tx1"/>
                </a:solidFill>
              </a:rPr>
              <a:t>-</a:t>
            </a:r>
            <a:r>
              <a:rPr lang="en-US" sz="1600" dirty="0" err="1" smtClean="0">
                <a:solidFill>
                  <a:schemeClr val="tx1"/>
                </a:solidFill>
              </a:rPr>
              <a:t>Persetujuan</a:t>
            </a:r>
            <a:r>
              <a:rPr lang="en-US" sz="1600" dirty="0" smtClean="0">
                <a:solidFill>
                  <a:schemeClr val="tx1"/>
                </a:solidFill>
              </a:rPr>
              <a:t> </a:t>
            </a:r>
            <a:r>
              <a:rPr lang="en-US" sz="1600" dirty="0" err="1" smtClean="0">
                <a:solidFill>
                  <a:schemeClr val="tx1"/>
                </a:solidFill>
              </a:rPr>
              <a:t>Pakta</a:t>
            </a:r>
            <a:r>
              <a:rPr lang="en-US" sz="1600" dirty="0" smtClean="0">
                <a:solidFill>
                  <a:schemeClr val="tx1"/>
                </a:solidFill>
              </a:rPr>
              <a:t> </a:t>
            </a:r>
            <a:r>
              <a:rPr lang="en-US" sz="1600" dirty="0" err="1" smtClean="0">
                <a:solidFill>
                  <a:schemeClr val="tx1"/>
                </a:solidFill>
              </a:rPr>
              <a:t>Integritas</a:t>
            </a:r>
            <a:endParaRPr lang="en-US" sz="1600" dirty="0" smtClean="0">
              <a:solidFill>
                <a:schemeClr val="tx1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301515" y="1752600"/>
            <a:ext cx="2831881" cy="129540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600" b="1" dirty="0" err="1" smtClean="0">
                <a:solidFill>
                  <a:schemeClr val="tx1"/>
                </a:solidFill>
              </a:rPr>
              <a:t>Pejabat</a:t>
            </a:r>
            <a:r>
              <a:rPr lang="en-US" sz="1600" b="1" dirty="0" smtClean="0">
                <a:solidFill>
                  <a:schemeClr val="tx1"/>
                </a:solidFill>
              </a:rPr>
              <a:t> </a:t>
            </a:r>
            <a:r>
              <a:rPr lang="en-US" sz="1600" b="1" dirty="0" err="1" smtClean="0">
                <a:solidFill>
                  <a:schemeClr val="tx1"/>
                </a:solidFill>
              </a:rPr>
              <a:t>Pengadaan</a:t>
            </a:r>
            <a:r>
              <a:rPr lang="en-US" sz="1600" b="1" dirty="0" smtClean="0">
                <a:solidFill>
                  <a:schemeClr val="tx1"/>
                </a:solidFill>
              </a:rPr>
              <a:t> :</a:t>
            </a:r>
          </a:p>
          <a:p>
            <a:r>
              <a:rPr lang="en-US" sz="1600" dirty="0" smtClean="0">
                <a:solidFill>
                  <a:schemeClr val="tx1"/>
                </a:solidFill>
              </a:rPr>
              <a:t>-Input &amp; </a:t>
            </a:r>
            <a:r>
              <a:rPr lang="en-US" sz="1600" dirty="0" err="1" smtClean="0">
                <a:solidFill>
                  <a:schemeClr val="tx1"/>
                </a:solidFill>
              </a:rPr>
              <a:t>Cetak</a:t>
            </a:r>
            <a:r>
              <a:rPr lang="en-US" sz="1600" dirty="0" smtClean="0">
                <a:solidFill>
                  <a:schemeClr val="tx1"/>
                </a:solidFill>
              </a:rPr>
              <a:t> </a:t>
            </a:r>
            <a:r>
              <a:rPr lang="en-US" sz="1600" dirty="0" err="1" smtClean="0">
                <a:solidFill>
                  <a:schemeClr val="tx1"/>
                </a:solidFill>
              </a:rPr>
              <a:t>Berita</a:t>
            </a:r>
            <a:r>
              <a:rPr lang="en-US" sz="1600" dirty="0" smtClean="0">
                <a:solidFill>
                  <a:schemeClr val="tx1"/>
                </a:solidFill>
              </a:rPr>
              <a:t> </a:t>
            </a:r>
            <a:r>
              <a:rPr lang="en-US" sz="1600" dirty="0" err="1" smtClean="0">
                <a:solidFill>
                  <a:schemeClr val="tx1"/>
                </a:solidFill>
              </a:rPr>
              <a:t>Acara</a:t>
            </a:r>
            <a:endParaRPr lang="en-US" sz="1600" dirty="0" smtClean="0">
              <a:solidFill>
                <a:schemeClr val="tx1"/>
              </a:solidFill>
            </a:endParaRPr>
          </a:p>
          <a:p>
            <a:r>
              <a:rPr lang="en-US" sz="1600" dirty="0">
                <a:solidFill>
                  <a:schemeClr val="tx1"/>
                </a:solidFill>
              </a:rPr>
              <a:t>-</a:t>
            </a:r>
            <a:r>
              <a:rPr lang="en-US" sz="1600" dirty="0" smtClean="0">
                <a:solidFill>
                  <a:schemeClr val="tx1"/>
                </a:solidFill>
              </a:rPr>
              <a:t>Upload </a:t>
            </a:r>
            <a:r>
              <a:rPr lang="en-US" sz="1600" dirty="0" err="1" smtClean="0">
                <a:solidFill>
                  <a:schemeClr val="tx1"/>
                </a:solidFill>
              </a:rPr>
              <a:t>Berita</a:t>
            </a:r>
            <a:r>
              <a:rPr lang="en-US" sz="1600" dirty="0" smtClean="0">
                <a:solidFill>
                  <a:schemeClr val="tx1"/>
                </a:solidFill>
              </a:rPr>
              <a:t> </a:t>
            </a:r>
            <a:r>
              <a:rPr lang="en-US" sz="1600" dirty="0" err="1" smtClean="0">
                <a:solidFill>
                  <a:schemeClr val="tx1"/>
                </a:solidFill>
              </a:rPr>
              <a:t>Acara</a:t>
            </a:r>
            <a:endParaRPr lang="en-US" sz="1600" dirty="0" smtClean="0">
              <a:solidFill>
                <a:schemeClr val="tx1"/>
              </a:solidFill>
            </a:endParaRPr>
          </a:p>
          <a:p>
            <a:r>
              <a:rPr lang="en-US" sz="1600" dirty="0" smtClean="0">
                <a:solidFill>
                  <a:schemeClr val="tx1"/>
                </a:solidFill>
              </a:rPr>
              <a:t>-</a:t>
            </a:r>
            <a:r>
              <a:rPr lang="en-US" sz="1600" dirty="0" err="1" smtClean="0">
                <a:solidFill>
                  <a:schemeClr val="tx1"/>
                </a:solidFill>
              </a:rPr>
              <a:t>Tetapkan</a:t>
            </a:r>
            <a:r>
              <a:rPr lang="en-US" sz="1600" dirty="0" smtClean="0">
                <a:solidFill>
                  <a:schemeClr val="tx1"/>
                </a:solidFill>
              </a:rPr>
              <a:t> </a:t>
            </a:r>
            <a:r>
              <a:rPr lang="en-US" sz="1600" dirty="0" err="1" smtClean="0">
                <a:solidFill>
                  <a:schemeClr val="tx1"/>
                </a:solidFill>
              </a:rPr>
              <a:t>Penyedia</a:t>
            </a:r>
            <a:endParaRPr lang="en-US" sz="1600" dirty="0" smtClean="0">
              <a:solidFill>
                <a:schemeClr val="tx1"/>
              </a:solidFill>
            </a:endParaRPr>
          </a:p>
          <a:p>
            <a:r>
              <a:rPr lang="en-US" sz="1600" dirty="0" smtClean="0">
                <a:solidFill>
                  <a:schemeClr val="tx1"/>
                </a:solidFill>
              </a:rPr>
              <a:t>-</a:t>
            </a:r>
            <a:r>
              <a:rPr lang="en-US" sz="1600" dirty="0" err="1" smtClean="0">
                <a:solidFill>
                  <a:schemeClr val="tx1"/>
                </a:solidFill>
              </a:rPr>
              <a:t>Kirim</a:t>
            </a:r>
            <a:r>
              <a:rPr lang="en-US" sz="1600" dirty="0" smtClean="0">
                <a:solidFill>
                  <a:schemeClr val="tx1"/>
                </a:solidFill>
              </a:rPr>
              <a:t> </a:t>
            </a:r>
            <a:r>
              <a:rPr lang="en-US" sz="1600" dirty="0" err="1" smtClean="0">
                <a:solidFill>
                  <a:schemeClr val="tx1"/>
                </a:solidFill>
              </a:rPr>
              <a:t>ke</a:t>
            </a:r>
            <a:r>
              <a:rPr lang="en-US" sz="1600" dirty="0" smtClean="0">
                <a:solidFill>
                  <a:schemeClr val="tx1"/>
                </a:solidFill>
              </a:rPr>
              <a:t> PPK &amp; </a:t>
            </a:r>
            <a:r>
              <a:rPr lang="en-US" sz="1600" dirty="0" err="1" smtClean="0">
                <a:solidFill>
                  <a:schemeClr val="tx1"/>
                </a:solidFill>
              </a:rPr>
              <a:t>Umumkan</a:t>
            </a:r>
            <a:endParaRPr lang="en-US" sz="1600" dirty="0" smtClean="0">
              <a:solidFill>
                <a:schemeClr val="tx1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048000" y="2819400"/>
            <a:ext cx="32004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chemeClr val="accent1"/>
                </a:solidFill>
              </a:rPr>
              <a:t>ALUR PROSES</a:t>
            </a:r>
            <a:br>
              <a:rPr lang="en-US" sz="2000" b="1" dirty="0" smtClean="0">
                <a:solidFill>
                  <a:schemeClr val="accent1"/>
                </a:solidFill>
              </a:rPr>
            </a:br>
            <a:r>
              <a:rPr lang="en-US" sz="2000" b="1" dirty="0" smtClean="0">
                <a:solidFill>
                  <a:schemeClr val="accent1"/>
                </a:solidFill>
              </a:rPr>
              <a:t>PEMILIHAN PENYEDIA</a:t>
            </a:r>
          </a:p>
          <a:p>
            <a:pPr algn="ctr"/>
            <a:r>
              <a:rPr lang="en-US" sz="2000" b="1" dirty="0" smtClean="0">
                <a:solidFill>
                  <a:schemeClr val="accent1"/>
                </a:solidFill>
              </a:rPr>
              <a:t>PENGADAAN LANGSUNG DENGAN SPK</a:t>
            </a:r>
            <a:endParaRPr lang="en-US" sz="2000" b="1" dirty="0">
              <a:solidFill>
                <a:schemeClr val="accent1"/>
              </a:solidFill>
            </a:endParaRPr>
          </a:p>
        </p:txBody>
      </p:sp>
      <p:sp>
        <p:nvSpPr>
          <p:cNvPr id="14" name="Slide Number Placeholder 10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/>
          <a:p>
            <a:fld id="{01E576B2-B7B3-44C4-8D06-444FB3BC38A4}" type="slidenum">
              <a:rPr lang="en-US" smtClean="0"/>
              <a:pPr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310166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ircular Arrow 3"/>
          <p:cNvSpPr/>
          <p:nvPr/>
        </p:nvSpPr>
        <p:spPr>
          <a:xfrm>
            <a:off x="1228396" y="457200"/>
            <a:ext cx="6714796" cy="6096000"/>
          </a:xfrm>
          <a:prstGeom prst="circularArrow">
            <a:avLst>
              <a:gd name="adj1" fmla="val 5544"/>
              <a:gd name="adj2" fmla="val 1058459"/>
              <a:gd name="adj3" fmla="val 13810718"/>
              <a:gd name="adj4" fmla="val 15188890"/>
              <a:gd name="adj5" fmla="val 5757"/>
            </a:avLst>
          </a:prstGeom>
          <a:solidFill>
            <a:schemeClr val="accent6">
              <a:lumMod val="75000"/>
            </a:schemeClr>
          </a:solidFill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5" name="Rectangle 4"/>
          <p:cNvSpPr/>
          <p:nvPr/>
        </p:nvSpPr>
        <p:spPr>
          <a:xfrm>
            <a:off x="3742996" y="228600"/>
            <a:ext cx="2124404" cy="18288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sz="1600" dirty="0" smtClean="0">
              <a:solidFill>
                <a:schemeClr val="tx1"/>
              </a:solidFill>
            </a:endParaRPr>
          </a:p>
          <a:p>
            <a:r>
              <a:rPr lang="en-US" sz="1600" b="1" dirty="0" smtClean="0">
                <a:solidFill>
                  <a:schemeClr val="tx1"/>
                </a:solidFill>
              </a:rPr>
              <a:t>PPK :</a:t>
            </a:r>
          </a:p>
          <a:p>
            <a:r>
              <a:rPr lang="en-US" sz="1600" dirty="0" smtClean="0">
                <a:solidFill>
                  <a:schemeClr val="tx1"/>
                </a:solidFill>
              </a:rPr>
              <a:t>-Input Header </a:t>
            </a:r>
            <a:r>
              <a:rPr lang="en-US" sz="1600" dirty="0" err="1" smtClean="0">
                <a:solidFill>
                  <a:schemeClr val="tx1"/>
                </a:solidFill>
              </a:rPr>
              <a:t>dan</a:t>
            </a:r>
            <a:r>
              <a:rPr lang="en-US" sz="1600" dirty="0" smtClean="0">
                <a:solidFill>
                  <a:schemeClr val="tx1"/>
                </a:solidFill>
              </a:rPr>
              <a:t> </a:t>
            </a:r>
            <a:r>
              <a:rPr lang="en-US" sz="1600" dirty="0" err="1" smtClean="0">
                <a:solidFill>
                  <a:schemeClr val="tx1"/>
                </a:solidFill>
              </a:rPr>
              <a:t>Syarat</a:t>
            </a:r>
            <a:r>
              <a:rPr lang="en-US" sz="1600" dirty="0" smtClean="0">
                <a:solidFill>
                  <a:schemeClr val="tx1"/>
                </a:solidFill>
              </a:rPr>
              <a:t> </a:t>
            </a:r>
            <a:r>
              <a:rPr lang="en-US" sz="1600" dirty="0" err="1" smtClean="0">
                <a:solidFill>
                  <a:schemeClr val="tx1"/>
                </a:solidFill>
              </a:rPr>
              <a:t>Umum</a:t>
            </a:r>
            <a:r>
              <a:rPr lang="en-US" sz="1600" dirty="0" smtClean="0">
                <a:solidFill>
                  <a:schemeClr val="tx1"/>
                </a:solidFill>
              </a:rPr>
              <a:t>  SPK</a:t>
            </a:r>
          </a:p>
          <a:p>
            <a:r>
              <a:rPr lang="en-US" sz="1600" dirty="0" smtClean="0">
                <a:solidFill>
                  <a:schemeClr val="tx1"/>
                </a:solidFill>
              </a:rPr>
              <a:t>-Input </a:t>
            </a:r>
            <a:r>
              <a:rPr lang="en-US" sz="1600" dirty="0" err="1" smtClean="0">
                <a:solidFill>
                  <a:schemeClr val="tx1"/>
                </a:solidFill>
              </a:rPr>
              <a:t>Rencana</a:t>
            </a:r>
            <a:r>
              <a:rPr lang="en-US" sz="1600" dirty="0" smtClean="0">
                <a:solidFill>
                  <a:schemeClr val="tx1"/>
                </a:solidFill>
              </a:rPr>
              <a:t> Progress </a:t>
            </a:r>
            <a:r>
              <a:rPr lang="en-US" sz="1600" dirty="0" err="1" smtClean="0">
                <a:solidFill>
                  <a:schemeClr val="tx1"/>
                </a:solidFill>
              </a:rPr>
              <a:t>Fisik</a:t>
            </a:r>
            <a:r>
              <a:rPr lang="en-US" sz="1600" dirty="0" smtClean="0">
                <a:solidFill>
                  <a:schemeClr val="tx1"/>
                </a:solidFill>
              </a:rPr>
              <a:t> </a:t>
            </a:r>
            <a:r>
              <a:rPr lang="en-US" sz="1600" dirty="0" err="1" smtClean="0">
                <a:solidFill>
                  <a:schemeClr val="tx1"/>
                </a:solidFill>
              </a:rPr>
              <a:t>dan</a:t>
            </a:r>
            <a:r>
              <a:rPr lang="en-US" sz="1600" dirty="0" smtClean="0">
                <a:solidFill>
                  <a:schemeClr val="tx1"/>
                </a:solidFill>
              </a:rPr>
              <a:t> </a:t>
            </a:r>
            <a:r>
              <a:rPr lang="en-US" sz="1600" dirty="0" err="1" smtClean="0">
                <a:solidFill>
                  <a:schemeClr val="tx1"/>
                </a:solidFill>
              </a:rPr>
              <a:t>Pembayaran</a:t>
            </a:r>
            <a:endParaRPr lang="en-US" sz="1600" dirty="0" smtClean="0">
              <a:solidFill>
                <a:schemeClr val="tx1"/>
              </a:solidFill>
            </a:endParaRPr>
          </a:p>
          <a:p>
            <a:r>
              <a:rPr lang="en-US" sz="1600" dirty="0" smtClean="0">
                <a:solidFill>
                  <a:schemeClr val="tx1"/>
                </a:solidFill>
              </a:rPr>
              <a:t>-</a:t>
            </a:r>
            <a:r>
              <a:rPr lang="en-US" sz="1600" dirty="0" err="1" smtClean="0">
                <a:solidFill>
                  <a:schemeClr val="tx1"/>
                </a:solidFill>
              </a:rPr>
              <a:t>Cetak</a:t>
            </a:r>
            <a:r>
              <a:rPr lang="en-US" sz="1600" dirty="0" smtClean="0">
                <a:solidFill>
                  <a:schemeClr val="tx1"/>
                </a:solidFill>
              </a:rPr>
              <a:t> </a:t>
            </a:r>
            <a:r>
              <a:rPr lang="en-US" sz="1600" dirty="0" err="1" smtClean="0">
                <a:solidFill>
                  <a:schemeClr val="tx1"/>
                </a:solidFill>
              </a:rPr>
              <a:t>dan</a:t>
            </a:r>
            <a:r>
              <a:rPr lang="en-US" sz="1600" dirty="0" smtClean="0">
                <a:solidFill>
                  <a:schemeClr val="tx1"/>
                </a:solidFill>
              </a:rPr>
              <a:t> Upload SPK</a:t>
            </a:r>
          </a:p>
          <a:p>
            <a:endParaRPr lang="en-US" sz="1600" dirty="0" smtClean="0">
              <a:solidFill>
                <a:schemeClr val="tx1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313996" y="1809930"/>
            <a:ext cx="2657804" cy="139047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sz="1600" b="1" dirty="0" smtClean="0">
              <a:solidFill>
                <a:schemeClr val="tx1"/>
              </a:solidFill>
            </a:endParaRPr>
          </a:p>
          <a:p>
            <a:r>
              <a:rPr lang="en-US" sz="1600" b="1" dirty="0" err="1" smtClean="0">
                <a:solidFill>
                  <a:schemeClr val="tx1"/>
                </a:solidFill>
              </a:rPr>
              <a:t>PjPHP</a:t>
            </a:r>
            <a:r>
              <a:rPr lang="en-US" sz="1600" b="1" dirty="0" smtClean="0">
                <a:solidFill>
                  <a:schemeClr val="tx1"/>
                </a:solidFill>
              </a:rPr>
              <a:t> :</a:t>
            </a:r>
          </a:p>
          <a:p>
            <a:r>
              <a:rPr lang="en-US" sz="1600" dirty="0" smtClean="0">
                <a:solidFill>
                  <a:schemeClr val="tx1"/>
                </a:solidFill>
              </a:rPr>
              <a:t>-</a:t>
            </a:r>
            <a:r>
              <a:rPr lang="en-US" sz="1600" dirty="0" err="1" smtClean="0">
                <a:solidFill>
                  <a:schemeClr val="tx1"/>
                </a:solidFill>
              </a:rPr>
              <a:t>Verifikasi</a:t>
            </a:r>
            <a:r>
              <a:rPr lang="en-US" sz="1600" dirty="0" smtClean="0">
                <a:solidFill>
                  <a:schemeClr val="tx1"/>
                </a:solidFill>
              </a:rPr>
              <a:t> </a:t>
            </a:r>
            <a:r>
              <a:rPr lang="en-US" sz="1600" dirty="0" err="1" smtClean="0">
                <a:solidFill>
                  <a:schemeClr val="tx1"/>
                </a:solidFill>
              </a:rPr>
              <a:t>Pemeriksaaan</a:t>
            </a:r>
            <a:r>
              <a:rPr lang="en-US" sz="1600" dirty="0" smtClean="0">
                <a:solidFill>
                  <a:schemeClr val="tx1"/>
                </a:solidFill>
              </a:rPr>
              <a:t> </a:t>
            </a:r>
            <a:r>
              <a:rPr lang="en-US" sz="1600" dirty="0" err="1" smtClean="0">
                <a:solidFill>
                  <a:schemeClr val="tx1"/>
                </a:solidFill>
              </a:rPr>
              <a:t>Administrasi</a:t>
            </a:r>
            <a:endParaRPr lang="en-US" sz="1600" dirty="0">
              <a:solidFill>
                <a:schemeClr val="tx1"/>
              </a:solidFill>
            </a:endParaRPr>
          </a:p>
          <a:p>
            <a:r>
              <a:rPr lang="en-US" sz="1600" dirty="0" smtClean="0">
                <a:solidFill>
                  <a:schemeClr val="tx1"/>
                </a:solidFill>
              </a:rPr>
              <a:t>-Input </a:t>
            </a:r>
            <a:r>
              <a:rPr lang="en-US" sz="1600" dirty="0">
                <a:solidFill>
                  <a:schemeClr val="tx1"/>
                </a:solidFill>
              </a:rPr>
              <a:t>&amp; </a:t>
            </a:r>
            <a:r>
              <a:rPr lang="en-US" sz="1600" dirty="0" err="1">
                <a:solidFill>
                  <a:schemeClr val="tx1"/>
                </a:solidFill>
              </a:rPr>
              <a:t>Cetak</a:t>
            </a:r>
            <a:r>
              <a:rPr lang="en-US" sz="1600" dirty="0">
                <a:solidFill>
                  <a:schemeClr val="tx1"/>
                </a:solidFill>
              </a:rPr>
              <a:t> BA </a:t>
            </a:r>
            <a:r>
              <a:rPr lang="en-US" sz="1600" dirty="0" err="1" smtClean="0">
                <a:solidFill>
                  <a:schemeClr val="tx1"/>
                </a:solidFill>
              </a:rPr>
              <a:t>Pemeriksaan</a:t>
            </a:r>
            <a:r>
              <a:rPr lang="en-US" sz="1600" dirty="0" smtClean="0">
                <a:solidFill>
                  <a:schemeClr val="tx1"/>
                </a:solidFill>
              </a:rPr>
              <a:t> </a:t>
            </a:r>
            <a:r>
              <a:rPr lang="en-US" sz="1600" dirty="0" err="1" smtClean="0">
                <a:solidFill>
                  <a:schemeClr val="tx1"/>
                </a:solidFill>
              </a:rPr>
              <a:t>Administrasi</a:t>
            </a:r>
            <a:endParaRPr lang="en-US" sz="1600" dirty="0" smtClean="0">
              <a:solidFill>
                <a:schemeClr val="tx1"/>
              </a:solidFill>
            </a:endParaRPr>
          </a:p>
          <a:p>
            <a:endParaRPr lang="en-US" sz="1600" dirty="0" smtClean="0">
              <a:solidFill>
                <a:schemeClr val="tx1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3200400" y="4459015"/>
            <a:ext cx="2657804" cy="2170386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sz="1600" b="1" dirty="0" smtClean="0">
              <a:solidFill>
                <a:schemeClr val="tx1"/>
              </a:solidFill>
            </a:endParaRPr>
          </a:p>
          <a:p>
            <a:r>
              <a:rPr lang="en-US" sz="1600" b="1" dirty="0" smtClean="0">
                <a:solidFill>
                  <a:schemeClr val="tx1"/>
                </a:solidFill>
              </a:rPr>
              <a:t>PPK :</a:t>
            </a:r>
          </a:p>
          <a:p>
            <a:r>
              <a:rPr lang="en-US" sz="1600" dirty="0" smtClean="0">
                <a:solidFill>
                  <a:schemeClr val="tx1"/>
                </a:solidFill>
              </a:rPr>
              <a:t>-</a:t>
            </a:r>
            <a:r>
              <a:rPr lang="en-US" sz="1600" dirty="0" err="1" smtClean="0">
                <a:solidFill>
                  <a:schemeClr val="tx1"/>
                </a:solidFill>
              </a:rPr>
              <a:t>Verifikasi</a:t>
            </a:r>
            <a:r>
              <a:rPr lang="en-US" sz="1600" dirty="0" smtClean="0">
                <a:solidFill>
                  <a:schemeClr val="tx1"/>
                </a:solidFill>
              </a:rPr>
              <a:t> Progress </a:t>
            </a:r>
            <a:r>
              <a:rPr lang="en-US" sz="1600" dirty="0" err="1" smtClean="0">
                <a:solidFill>
                  <a:schemeClr val="tx1"/>
                </a:solidFill>
              </a:rPr>
              <a:t>Fisik</a:t>
            </a:r>
            <a:endParaRPr lang="en-US" sz="1600" dirty="0" smtClean="0">
              <a:solidFill>
                <a:schemeClr val="tx1"/>
              </a:solidFill>
            </a:endParaRPr>
          </a:p>
          <a:p>
            <a:r>
              <a:rPr lang="en-US" sz="1600" dirty="0" smtClean="0">
                <a:solidFill>
                  <a:schemeClr val="tx1"/>
                </a:solidFill>
              </a:rPr>
              <a:t>-Input &amp; </a:t>
            </a:r>
            <a:r>
              <a:rPr lang="en-US" sz="1600" dirty="0" err="1" smtClean="0">
                <a:solidFill>
                  <a:schemeClr val="tx1"/>
                </a:solidFill>
              </a:rPr>
              <a:t>Cetak</a:t>
            </a:r>
            <a:r>
              <a:rPr lang="en-US" sz="1600" dirty="0" smtClean="0">
                <a:solidFill>
                  <a:schemeClr val="tx1"/>
                </a:solidFill>
              </a:rPr>
              <a:t> BAST</a:t>
            </a:r>
          </a:p>
          <a:p>
            <a:r>
              <a:rPr lang="en-US" sz="1600" dirty="0" smtClean="0">
                <a:solidFill>
                  <a:schemeClr val="tx1"/>
                </a:solidFill>
              </a:rPr>
              <a:t>-</a:t>
            </a:r>
            <a:r>
              <a:rPr lang="en-US" sz="1600" dirty="0" err="1" smtClean="0">
                <a:solidFill>
                  <a:schemeClr val="tx1"/>
                </a:solidFill>
              </a:rPr>
              <a:t>Verifikasi</a:t>
            </a:r>
            <a:r>
              <a:rPr lang="en-US" sz="1600" dirty="0" smtClean="0">
                <a:solidFill>
                  <a:schemeClr val="tx1"/>
                </a:solidFill>
              </a:rPr>
              <a:t> </a:t>
            </a:r>
            <a:r>
              <a:rPr lang="en-US" sz="1600" dirty="0" err="1" smtClean="0">
                <a:solidFill>
                  <a:schemeClr val="tx1"/>
                </a:solidFill>
              </a:rPr>
              <a:t>Permohonan</a:t>
            </a:r>
            <a:r>
              <a:rPr lang="en-US" sz="1600" dirty="0" smtClean="0">
                <a:solidFill>
                  <a:schemeClr val="tx1"/>
                </a:solidFill>
              </a:rPr>
              <a:t> </a:t>
            </a:r>
            <a:r>
              <a:rPr lang="en-US" sz="1600" dirty="0" err="1" smtClean="0">
                <a:solidFill>
                  <a:schemeClr val="tx1"/>
                </a:solidFill>
              </a:rPr>
              <a:t>Pembayaran</a:t>
            </a:r>
            <a:endParaRPr lang="en-US" sz="1600" dirty="0" smtClean="0">
              <a:solidFill>
                <a:schemeClr val="tx1"/>
              </a:solidFill>
            </a:endParaRPr>
          </a:p>
          <a:p>
            <a:r>
              <a:rPr lang="en-US" sz="1600" dirty="0" smtClean="0">
                <a:solidFill>
                  <a:schemeClr val="tx1"/>
                </a:solidFill>
              </a:rPr>
              <a:t>-Input </a:t>
            </a:r>
            <a:r>
              <a:rPr lang="en-US" sz="1600" dirty="0">
                <a:solidFill>
                  <a:schemeClr val="tx1"/>
                </a:solidFill>
              </a:rPr>
              <a:t>&amp; </a:t>
            </a:r>
            <a:r>
              <a:rPr lang="en-US" sz="1600" dirty="0" err="1">
                <a:solidFill>
                  <a:schemeClr val="tx1"/>
                </a:solidFill>
              </a:rPr>
              <a:t>Cetak</a:t>
            </a:r>
            <a:r>
              <a:rPr lang="en-US" sz="1600" dirty="0">
                <a:solidFill>
                  <a:schemeClr val="tx1"/>
                </a:solidFill>
              </a:rPr>
              <a:t> BA </a:t>
            </a:r>
            <a:r>
              <a:rPr lang="en-US" sz="1600" dirty="0" err="1">
                <a:solidFill>
                  <a:schemeClr val="tx1"/>
                </a:solidFill>
              </a:rPr>
              <a:t>Pembayaran</a:t>
            </a:r>
            <a:r>
              <a:rPr lang="en-US" sz="1600" dirty="0">
                <a:solidFill>
                  <a:schemeClr val="tx1"/>
                </a:solidFill>
              </a:rPr>
              <a:t> </a:t>
            </a:r>
            <a:r>
              <a:rPr lang="en-US" sz="1600" dirty="0" err="1">
                <a:solidFill>
                  <a:schemeClr val="tx1"/>
                </a:solidFill>
              </a:rPr>
              <a:t>dan</a:t>
            </a:r>
            <a:r>
              <a:rPr lang="en-US" sz="1600" dirty="0">
                <a:solidFill>
                  <a:schemeClr val="tx1"/>
                </a:solidFill>
              </a:rPr>
              <a:t> </a:t>
            </a:r>
            <a:r>
              <a:rPr lang="en-US" sz="1600" dirty="0" err="1">
                <a:solidFill>
                  <a:schemeClr val="tx1"/>
                </a:solidFill>
              </a:rPr>
              <a:t>Kuitansi</a:t>
            </a:r>
            <a:endParaRPr lang="en-US" sz="1600" dirty="0">
              <a:solidFill>
                <a:schemeClr val="tx1"/>
              </a:solidFill>
            </a:endParaRPr>
          </a:p>
          <a:p>
            <a:r>
              <a:rPr lang="en-US" sz="1600" dirty="0">
                <a:solidFill>
                  <a:schemeClr val="tx1"/>
                </a:solidFill>
              </a:rPr>
              <a:t>-Input </a:t>
            </a:r>
            <a:r>
              <a:rPr lang="en-US" sz="1600" dirty="0" err="1">
                <a:solidFill>
                  <a:schemeClr val="tx1"/>
                </a:solidFill>
              </a:rPr>
              <a:t>tanggal</a:t>
            </a:r>
            <a:r>
              <a:rPr lang="en-US" sz="1600" dirty="0">
                <a:solidFill>
                  <a:schemeClr val="tx1"/>
                </a:solidFill>
              </a:rPr>
              <a:t> </a:t>
            </a:r>
            <a:r>
              <a:rPr lang="en-US" sz="1600" dirty="0" err="1">
                <a:solidFill>
                  <a:schemeClr val="tx1"/>
                </a:solidFill>
              </a:rPr>
              <a:t>dan</a:t>
            </a:r>
            <a:r>
              <a:rPr lang="en-US" sz="1600" dirty="0">
                <a:solidFill>
                  <a:schemeClr val="tx1"/>
                </a:solidFill>
              </a:rPr>
              <a:t> No SP2D</a:t>
            </a:r>
            <a:endParaRPr lang="en-US" sz="1600" dirty="0" smtClean="0">
              <a:solidFill>
                <a:schemeClr val="tx1"/>
              </a:solidFill>
            </a:endParaRPr>
          </a:p>
          <a:p>
            <a:endParaRPr lang="en-US" sz="1600" dirty="0" smtClean="0">
              <a:solidFill>
                <a:schemeClr val="tx1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6096000" y="3879631"/>
            <a:ext cx="2657804" cy="1530569"/>
          </a:xfrm>
          <a:prstGeom prst="rect">
            <a:avLst/>
          </a:prstGeom>
          <a:solidFill>
            <a:srgbClr val="FFFF00"/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600" b="1" dirty="0" err="1" smtClean="0">
                <a:solidFill>
                  <a:schemeClr val="tx1"/>
                </a:solidFill>
              </a:rPr>
              <a:t>Penyedia</a:t>
            </a:r>
            <a:r>
              <a:rPr lang="en-US" sz="1600" b="1" dirty="0" smtClean="0">
                <a:solidFill>
                  <a:schemeClr val="tx1"/>
                </a:solidFill>
              </a:rPr>
              <a:t> :</a:t>
            </a:r>
          </a:p>
          <a:p>
            <a:r>
              <a:rPr lang="en-US" sz="1600" dirty="0" smtClean="0">
                <a:solidFill>
                  <a:schemeClr val="tx1"/>
                </a:solidFill>
              </a:rPr>
              <a:t>-</a:t>
            </a:r>
            <a:r>
              <a:rPr lang="en-US" sz="1600" dirty="0" err="1" smtClean="0">
                <a:solidFill>
                  <a:schemeClr val="tx1"/>
                </a:solidFill>
              </a:rPr>
              <a:t>Kirim</a:t>
            </a:r>
            <a:r>
              <a:rPr lang="en-US" sz="1600" dirty="0" smtClean="0">
                <a:solidFill>
                  <a:schemeClr val="tx1"/>
                </a:solidFill>
              </a:rPr>
              <a:t> </a:t>
            </a:r>
            <a:r>
              <a:rPr lang="en-US" sz="1600" dirty="0" err="1" smtClean="0">
                <a:solidFill>
                  <a:schemeClr val="tx1"/>
                </a:solidFill>
              </a:rPr>
              <a:t>barang</a:t>
            </a:r>
            <a:r>
              <a:rPr lang="en-US" sz="1600" dirty="0" smtClean="0">
                <a:solidFill>
                  <a:schemeClr val="tx1"/>
                </a:solidFill>
              </a:rPr>
              <a:t>/</a:t>
            </a:r>
            <a:r>
              <a:rPr lang="en-US" sz="1600" dirty="0" err="1" smtClean="0">
                <a:solidFill>
                  <a:schemeClr val="tx1"/>
                </a:solidFill>
              </a:rPr>
              <a:t>Jasa</a:t>
            </a:r>
            <a:endParaRPr lang="en-US" sz="1600" dirty="0" smtClean="0">
              <a:solidFill>
                <a:schemeClr val="tx1"/>
              </a:solidFill>
            </a:endParaRPr>
          </a:p>
          <a:p>
            <a:r>
              <a:rPr lang="en-US" sz="1600" dirty="0" smtClean="0">
                <a:solidFill>
                  <a:schemeClr val="tx1"/>
                </a:solidFill>
              </a:rPr>
              <a:t>-Input </a:t>
            </a:r>
            <a:r>
              <a:rPr lang="en-US" sz="1600" dirty="0" err="1" smtClean="0">
                <a:solidFill>
                  <a:schemeClr val="tx1"/>
                </a:solidFill>
              </a:rPr>
              <a:t>Pengajuan</a:t>
            </a:r>
            <a:r>
              <a:rPr lang="en-US" sz="1600" dirty="0" smtClean="0">
                <a:solidFill>
                  <a:schemeClr val="tx1"/>
                </a:solidFill>
              </a:rPr>
              <a:t> Progress   </a:t>
            </a:r>
            <a:r>
              <a:rPr lang="en-US" sz="1600" dirty="0" err="1" smtClean="0">
                <a:solidFill>
                  <a:schemeClr val="tx1"/>
                </a:solidFill>
              </a:rPr>
              <a:t>Fisik</a:t>
            </a:r>
            <a:endParaRPr lang="en-US" sz="1600" dirty="0" smtClean="0">
              <a:solidFill>
                <a:schemeClr val="tx1"/>
              </a:solidFill>
            </a:endParaRPr>
          </a:p>
          <a:p>
            <a:r>
              <a:rPr lang="en-US" sz="1600" dirty="0" smtClean="0">
                <a:solidFill>
                  <a:schemeClr val="tx1"/>
                </a:solidFill>
              </a:rPr>
              <a:t>-Input </a:t>
            </a:r>
            <a:r>
              <a:rPr lang="en-US" sz="1600" dirty="0" err="1" smtClean="0">
                <a:solidFill>
                  <a:schemeClr val="tx1"/>
                </a:solidFill>
              </a:rPr>
              <a:t>Permohonan</a:t>
            </a:r>
            <a:r>
              <a:rPr lang="en-US" sz="1600" dirty="0" smtClean="0">
                <a:solidFill>
                  <a:schemeClr val="tx1"/>
                </a:solidFill>
              </a:rPr>
              <a:t> </a:t>
            </a:r>
            <a:r>
              <a:rPr lang="en-US" sz="1600" dirty="0" err="1" smtClean="0">
                <a:solidFill>
                  <a:schemeClr val="tx1"/>
                </a:solidFill>
              </a:rPr>
              <a:t>Pembayaran</a:t>
            </a:r>
            <a:endParaRPr lang="en-US" sz="1600" dirty="0" smtClean="0">
              <a:solidFill>
                <a:schemeClr val="tx1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048000" y="2590800"/>
            <a:ext cx="32004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solidFill>
                  <a:schemeClr val="accent4"/>
                </a:solidFill>
              </a:rPr>
              <a:t>ALUR PROSES</a:t>
            </a:r>
            <a:br>
              <a:rPr lang="en-US" sz="2400" b="1" dirty="0" smtClean="0">
                <a:solidFill>
                  <a:schemeClr val="accent4"/>
                </a:solidFill>
              </a:rPr>
            </a:br>
            <a:r>
              <a:rPr lang="en-US" sz="2400" b="1" dirty="0" smtClean="0">
                <a:solidFill>
                  <a:schemeClr val="accent4"/>
                </a:solidFill>
              </a:rPr>
              <a:t>PELAKSANAAN KONTRAK</a:t>
            </a:r>
          </a:p>
          <a:p>
            <a:pPr algn="ctr"/>
            <a:r>
              <a:rPr lang="en-US" sz="2400" b="1" dirty="0" smtClean="0">
                <a:solidFill>
                  <a:schemeClr val="accent4"/>
                </a:solidFill>
              </a:rPr>
              <a:t>(</a:t>
            </a:r>
            <a:r>
              <a:rPr lang="en-US" sz="2400" b="1" dirty="0" err="1" smtClean="0">
                <a:solidFill>
                  <a:schemeClr val="accent4"/>
                </a:solidFill>
              </a:rPr>
              <a:t>SIMPeL</a:t>
            </a:r>
            <a:r>
              <a:rPr lang="en-US" sz="2400" b="1" dirty="0" smtClean="0">
                <a:solidFill>
                  <a:schemeClr val="accent4"/>
                </a:solidFill>
              </a:rPr>
              <a:t> V.5.1)</a:t>
            </a:r>
            <a:endParaRPr lang="en-US" sz="2400" b="1" dirty="0">
              <a:solidFill>
                <a:schemeClr val="accent4"/>
              </a:solidFill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6333796" y="1524000"/>
            <a:ext cx="2657804" cy="19812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600" b="1" dirty="0" smtClean="0">
                <a:solidFill>
                  <a:schemeClr val="tx1"/>
                </a:solidFill>
              </a:rPr>
              <a:t>PPK :</a:t>
            </a:r>
          </a:p>
          <a:p>
            <a:r>
              <a:rPr lang="en-US" sz="1600" dirty="0" smtClean="0">
                <a:solidFill>
                  <a:schemeClr val="tx1"/>
                </a:solidFill>
              </a:rPr>
              <a:t>-Input &amp; </a:t>
            </a:r>
            <a:r>
              <a:rPr lang="en-US" sz="1600" dirty="0" err="1" smtClean="0">
                <a:solidFill>
                  <a:schemeClr val="tx1"/>
                </a:solidFill>
              </a:rPr>
              <a:t>Cetak</a:t>
            </a:r>
            <a:r>
              <a:rPr lang="en-US" sz="1600" dirty="0" smtClean="0">
                <a:solidFill>
                  <a:schemeClr val="tx1"/>
                </a:solidFill>
              </a:rPr>
              <a:t> Surat </a:t>
            </a:r>
            <a:r>
              <a:rPr lang="en-US" sz="1600" dirty="0" err="1" smtClean="0">
                <a:solidFill>
                  <a:schemeClr val="tx1"/>
                </a:solidFill>
              </a:rPr>
              <a:t>Perintah</a:t>
            </a:r>
            <a:r>
              <a:rPr lang="en-US" sz="1600" dirty="0" smtClean="0">
                <a:solidFill>
                  <a:schemeClr val="tx1"/>
                </a:solidFill>
              </a:rPr>
              <a:t> </a:t>
            </a:r>
            <a:r>
              <a:rPr lang="en-US" sz="1600" dirty="0" err="1" smtClean="0">
                <a:solidFill>
                  <a:schemeClr val="tx1"/>
                </a:solidFill>
              </a:rPr>
              <a:t>Pengiriman</a:t>
            </a:r>
            <a:r>
              <a:rPr lang="en-US" sz="1600" dirty="0" smtClean="0">
                <a:solidFill>
                  <a:schemeClr val="tx1"/>
                </a:solidFill>
              </a:rPr>
              <a:t> (SPP) </a:t>
            </a:r>
            <a:r>
              <a:rPr lang="en-US" sz="1600" dirty="0" err="1" smtClean="0">
                <a:solidFill>
                  <a:schemeClr val="tx1"/>
                </a:solidFill>
              </a:rPr>
              <a:t>untuk</a:t>
            </a:r>
            <a:r>
              <a:rPr lang="en-US" sz="1600" dirty="0" smtClean="0">
                <a:solidFill>
                  <a:schemeClr val="tx1"/>
                </a:solidFill>
              </a:rPr>
              <a:t> </a:t>
            </a:r>
            <a:r>
              <a:rPr lang="en-US" sz="1600" dirty="0" err="1" smtClean="0">
                <a:solidFill>
                  <a:schemeClr val="tx1"/>
                </a:solidFill>
              </a:rPr>
              <a:t>Pengadaan</a:t>
            </a:r>
            <a:r>
              <a:rPr lang="en-US" sz="1600" dirty="0" smtClean="0">
                <a:solidFill>
                  <a:schemeClr val="tx1"/>
                </a:solidFill>
              </a:rPr>
              <a:t> </a:t>
            </a:r>
            <a:r>
              <a:rPr lang="en-US" sz="1600" dirty="0" err="1" smtClean="0">
                <a:solidFill>
                  <a:schemeClr val="tx1"/>
                </a:solidFill>
              </a:rPr>
              <a:t>Barang</a:t>
            </a:r>
            <a:endParaRPr lang="en-US" sz="1600" dirty="0" smtClean="0">
              <a:solidFill>
                <a:schemeClr val="tx1"/>
              </a:solidFill>
            </a:endParaRPr>
          </a:p>
          <a:p>
            <a:r>
              <a:rPr lang="en-US" sz="1600" dirty="0" smtClean="0">
                <a:solidFill>
                  <a:schemeClr val="tx1"/>
                </a:solidFill>
              </a:rPr>
              <a:t>-Input  &amp; </a:t>
            </a:r>
            <a:r>
              <a:rPr lang="en-US" sz="1600" dirty="0" err="1" smtClean="0">
                <a:solidFill>
                  <a:schemeClr val="tx1"/>
                </a:solidFill>
              </a:rPr>
              <a:t>Cetak</a:t>
            </a:r>
            <a:r>
              <a:rPr lang="en-US" sz="1600" dirty="0" smtClean="0">
                <a:solidFill>
                  <a:schemeClr val="tx1"/>
                </a:solidFill>
              </a:rPr>
              <a:t> </a:t>
            </a:r>
            <a:r>
              <a:rPr lang="en-US" sz="1600" dirty="0" err="1" smtClean="0">
                <a:solidFill>
                  <a:schemeClr val="tx1"/>
                </a:solidFill>
              </a:rPr>
              <a:t>Surat</a:t>
            </a:r>
            <a:r>
              <a:rPr lang="en-US" sz="1600" dirty="0" smtClean="0">
                <a:solidFill>
                  <a:schemeClr val="tx1"/>
                </a:solidFill>
              </a:rPr>
              <a:t> </a:t>
            </a:r>
            <a:r>
              <a:rPr lang="en-US" sz="1600" dirty="0" err="1" smtClean="0">
                <a:solidFill>
                  <a:schemeClr val="tx1"/>
                </a:solidFill>
              </a:rPr>
              <a:t>Perintah</a:t>
            </a:r>
            <a:r>
              <a:rPr lang="en-US" sz="1600" dirty="0" smtClean="0">
                <a:solidFill>
                  <a:schemeClr val="tx1"/>
                </a:solidFill>
              </a:rPr>
              <a:t> </a:t>
            </a:r>
            <a:r>
              <a:rPr lang="en-US" sz="1600" dirty="0" err="1" smtClean="0">
                <a:solidFill>
                  <a:schemeClr val="tx1"/>
                </a:solidFill>
              </a:rPr>
              <a:t>Mulai</a:t>
            </a:r>
            <a:r>
              <a:rPr lang="en-US" sz="1600" dirty="0" smtClean="0">
                <a:solidFill>
                  <a:schemeClr val="tx1"/>
                </a:solidFill>
              </a:rPr>
              <a:t> </a:t>
            </a:r>
            <a:r>
              <a:rPr lang="en-US" sz="1600" dirty="0" err="1" smtClean="0">
                <a:solidFill>
                  <a:schemeClr val="tx1"/>
                </a:solidFill>
              </a:rPr>
              <a:t>Kerja</a:t>
            </a:r>
            <a:r>
              <a:rPr lang="en-US" sz="1600" dirty="0" smtClean="0">
                <a:solidFill>
                  <a:schemeClr val="tx1"/>
                </a:solidFill>
              </a:rPr>
              <a:t>  (SPMK) </a:t>
            </a:r>
            <a:r>
              <a:rPr lang="en-US" sz="1600" dirty="0" err="1" smtClean="0">
                <a:solidFill>
                  <a:schemeClr val="tx1"/>
                </a:solidFill>
              </a:rPr>
              <a:t>untuk</a:t>
            </a:r>
            <a:r>
              <a:rPr lang="en-US" sz="1600" dirty="0" smtClean="0">
                <a:solidFill>
                  <a:schemeClr val="tx1"/>
                </a:solidFill>
              </a:rPr>
              <a:t> </a:t>
            </a:r>
            <a:r>
              <a:rPr lang="en-US" sz="1600" dirty="0" err="1" smtClean="0">
                <a:solidFill>
                  <a:schemeClr val="tx1"/>
                </a:solidFill>
              </a:rPr>
              <a:t>Jasa</a:t>
            </a:r>
            <a:endParaRPr lang="en-US" sz="1600" dirty="0" smtClean="0">
              <a:solidFill>
                <a:schemeClr val="tx1"/>
              </a:solidFill>
            </a:endParaRPr>
          </a:p>
          <a:p>
            <a:r>
              <a:rPr lang="en-US" sz="1600" dirty="0" smtClean="0">
                <a:solidFill>
                  <a:schemeClr val="tx1"/>
                </a:solidFill>
              </a:rPr>
              <a:t>-Upload SPP/SPMK</a:t>
            </a:r>
          </a:p>
        </p:txBody>
      </p:sp>
      <p:sp>
        <p:nvSpPr>
          <p:cNvPr id="15" name="Rectangle 14"/>
          <p:cNvSpPr/>
          <p:nvPr/>
        </p:nvSpPr>
        <p:spPr>
          <a:xfrm>
            <a:off x="161596" y="3886200"/>
            <a:ext cx="2657804" cy="1161393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sz="1600" b="1" dirty="0" smtClean="0">
              <a:solidFill>
                <a:schemeClr val="tx1"/>
              </a:solidFill>
            </a:endParaRPr>
          </a:p>
          <a:p>
            <a:r>
              <a:rPr lang="en-US" sz="1600" b="1" dirty="0" smtClean="0">
                <a:solidFill>
                  <a:schemeClr val="tx1"/>
                </a:solidFill>
              </a:rPr>
              <a:t>PPK :</a:t>
            </a:r>
          </a:p>
          <a:p>
            <a:r>
              <a:rPr lang="en-US" sz="1600" dirty="0" smtClean="0">
                <a:solidFill>
                  <a:schemeClr val="tx1"/>
                </a:solidFill>
              </a:rPr>
              <a:t>-Input </a:t>
            </a:r>
            <a:r>
              <a:rPr lang="en-US" sz="1600" dirty="0" err="1" smtClean="0">
                <a:solidFill>
                  <a:schemeClr val="tx1"/>
                </a:solidFill>
              </a:rPr>
              <a:t>Penilaian</a:t>
            </a:r>
            <a:r>
              <a:rPr lang="en-US" sz="1600" dirty="0" smtClean="0">
                <a:solidFill>
                  <a:schemeClr val="tx1"/>
                </a:solidFill>
              </a:rPr>
              <a:t> </a:t>
            </a:r>
            <a:r>
              <a:rPr lang="en-US" sz="1600" dirty="0" err="1" smtClean="0">
                <a:solidFill>
                  <a:schemeClr val="tx1"/>
                </a:solidFill>
              </a:rPr>
              <a:t>Penyedia</a:t>
            </a:r>
            <a:r>
              <a:rPr lang="en-US" sz="1600" dirty="0" smtClean="0">
                <a:solidFill>
                  <a:schemeClr val="tx1"/>
                </a:solidFill>
              </a:rPr>
              <a:t> (Tingkat </a:t>
            </a:r>
            <a:r>
              <a:rPr lang="en-US" sz="1600" dirty="0" err="1" smtClean="0">
                <a:solidFill>
                  <a:schemeClr val="tx1"/>
                </a:solidFill>
              </a:rPr>
              <a:t>Kepuasan</a:t>
            </a:r>
            <a:r>
              <a:rPr lang="en-US" sz="1600" dirty="0" smtClean="0">
                <a:solidFill>
                  <a:schemeClr val="tx1"/>
                </a:solidFill>
              </a:rPr>
              <a:t>)</a:t>
            </a:r>
          </a:p>
          <a:p>
            <a:r>
              <a:rPr lang="en-US" sz="1600" dirty="0" smtClean="0">
                <a:solidFill>
                  <a:schemeClr val="tx1"/>
                </a:solidFill>
              </a:rPr>
              <a:t>-Input Feedback </a:t>
            </a:r>
            <a:r>
              <a:rPr lang="en-US" sz="1600" dirty="0" err="1" smtClean="0">
                <a:solidFill>
                  <a:schemeClr val="tx1"/>
                </a:solidFill>
              </a:rPr>
              <a:t>Penyedia</a:t>
            </a:r>
            <a:endParaRPr lang="en-US" sz="1600" dirty="0" smtClean="0">
              <a:solidFill>
                <a:schemeClr val="tx1"/>
              </a:solidFill>
            </a:endParaRPr>
          </a:p>
          <a:p>
            <a:endParaRPr lang="en-US" sz="1600" dirty="0" smtClean="0">
              <a:solidFill>
                <a:schemeClr val="tx1"/>
              </a:solidFill>
            </a:endParaRPr>
          </a:p>
        </p:txBody>
      </p:sp>
      <p:sp>
        <p:nvSpPr>
          <p:cNvPr id="16" name="Slide Number Placeholder 10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/>
          <a:p>
            <a:fld id="{01E576B2-B7B3-44C4-8D06-444FB3BC38A4}" type="slidenum">
              <a:rPr lang="en-US" smtClean="0"/>
              <a:pPr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035801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Slide Number Placeholder 10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/>
          <a:p>
            <a:fld id="{01E576B2-B7B3-44C4-8D06-444FB3BC38A4}" type="slidenum">
              <a:rPr lang="en-US" smtClean="0"/>
              <a:pPr/>
              <a:t>8</a:t>
            </a:fld>
            <a:endParaRPr lang="en-US" dirty="0"/>
          </a:p>
        </p:txBody>
      </p:sp>
      <p:sp>
        <p:nvSpPr>
          <p:cNvPr id="6" name="AutoShape 5"/>
          <p:cNvSpPr>
            <a:spLocks noChangeArrowheads="1"/>
          </p:cNvSpPr>
          <p:nvPr/>
        </p:nvSpPr>
        <p:spPr bwMode="auto">
          <a:xfrm>
            <a:off x="1905000" y="533400"/>
            <a:ext cx="5562600" cy="685800"/>
          </a:xfrm>
          <a:prstGeom prst="horizontalScroll">
            <a:avLst>
              <a:gd name="adj" fmla="val 12500"/>
            </a:avLst>
          </a:prstGeom>
          <a:gradFill rotWithShape="0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path path="rect">
              <a:fillToRect r="100000" b="100000"/>
            </a:path>
          </a:gradFill>
          <a:ln w="9525">
            <a:solidFill>
              <a:srgbClr val="0D0E0F"/>
            </a:solidFill>
            <a:round/>
            <a:headEnd/>
            <a:tailEnd/>
          </a:ln>
        </p:spPr>
        <p:txBody>
          <a:bodyPr anchor="ctr"/>
          <a:lstStyle/>
          <a:p>
            <a:pPr algn="ctr" eaLnBrk="1" hangingPunct="1"/>
            <a:r>
              <a:rPr lang="id-ID" sz="2400" b="1" dirty="0" smtClean="0">
                <a:solidFill>
                  <a:schemeClr val="tx2"/>
                </a:solidFill>
              </a:rPr>
              <a:t>Manajemen Database Harga</a:t>
            </a:r>
            <a:endParaRPr lang="en-US" sz="2400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56521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34475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2" name="Picture 4" descr="http://eps.mmu.edu.my/tri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58707" y="0"/>
            <a:ext cx="2685293" cy="1371599"/>
          </a:xfrm>
          <a:prstGeom prst="rect">
            <a:avLst/>
          </a:prstGeom>
          <a:noFill/>
        </p:spPr>
      </p:pic>
      <p:pic>
        <p:nvPicPr>
          <p:cNvPr id="21" name="Picture 2" descr="C:\Documents and Settings\pusintek\My Documents\LPSE-logo2.gi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14600" y="0"/>
            <a:ext cx="4071966" cy="490518"/>
          </a:xfrm>
          <a:prstGeom prst="rect">
            <a:avLst/>
          </a:prstGeom>
          <a:noFill/>
        </p:spPr>
      </p:pic>
      <p:sp>
        <p:nvSpPr>
          <p:cNvPr id="1030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11" y="33338"/>
            <a:ext cx="1130490" cy="1338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0848" y="947808"/>
            <a:ext cx="1106552" cy="314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52400" y="1516329"/>
            <a:ext cx="8183627" cy="4648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b="1" dirty="0" smtClean="0"/>
              <a:t>Keyword </a:t>
            </a:r>
            <a:r>
              <a:rPr lang="en-US" b="1" dirty="0" err="1" smtClean="0"/>
              <a:t>Produk</a:t>
            </a:r>
            <a:endParaRPr lang="en-US" b="1" dirty="0" smtClean="0"/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11" y="2057400"/>
            <a:ext cx="9144000" cy="464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E576B2-B7B3-44C4-8D06-444FB3BC38A4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0262921"/>
      </p:ext>
    </p:extLst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3510</TotalTime>
  <Words>1024</Words>
  <Application>Microsoft Office PowerPoint</Application>
  <PresentationFormat>On-screen Show (4:3)</PresentationFormat>
  <Paragraphs>443</Paragraphs>
  <Slides>35</Slides>
  <Notes>19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35</vt:i4>
      </vt:variant>
    </vt:vector>
  </HeadingPairs>
  <TitlesOfParts>
    <vt:vector size="36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Rachman</dc:creator>
  <cp:lastModifiedBy>rachman</cp:lastModifiedBy>
  <cp:revision>699</cp:revision>
  <dcterms:created xsi:type="dcterms:W3CDTF">2014-10-09T10:06:57Z</dcterms:created>
  <dcterms:modified xsi:type="dcterms:W3CDTF">2018-11-10T00:11:15Z</dcterms:modified>
</cp:coreProperties>
</file>